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8" r:id="rId2"/>
    <p:sldId id="273" r:id="rId3"/>
    <p:sldId id="259" r:id="rId4"/>
    <p:sldId id="272" r:id="rId5"/>
    <p:sldId id="274" r:id="rId6"/>
    <p:sldId id="270" r:id="rId7"/>
    <p:sldId id="276" r:id="rId8"/>
    <p:sldId id="27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1" autoAdjust="0"/>
    <p:restoredTop sz="85696" autoAdjust="0"/>
  </p:normalViewPr>
  <p:slideViewPr>
    <p:cSldViewPr snapToGrid="0">
      <p:cViewPr varScale="1">
        <p:scale>
          <a:sx n="107" d="100"/>
          <a:sy n="107" d="100"/>
        </p:scale>
        <p:origin x="62" y="16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ata2.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2D8980-FA2C-497C-B9E3-9C5A90D657DD}" type="doc">
      <dgm:prSet loTypeId="urn:microsoft.com/office/officeart/2009/layout/CirclePictureHierarchy" loCatId="hierarchy" qsTypeId="urn:microsoft.com/office/officeart/2005/8/quickstyle/simple1" qsCatId="simple" csTypeId="urn:microsoft.com/office/officeart/2005/8/colors/accent1_2" csCatId="accent1" phldr="1"/>
      <dgm:spPr/>
      <dgm:t>
        <a:bodyPr/>
        <a:lstStyle/>
        <a:p>
          <a:endParaRPr lang="tr-TR"/>
        </a:p>
      </dgm:t>
    </dgm:pt>
    <dgm:pt modelId="{18527B0E-1613-4634-88E3-A54C2DB02DDF}">
      <dgm:prSet phldrT="[Text]"/>
      <dgm:spPr/>
      <dgm:t>
        <a:bodyPr/>
        <a:lstStyle/>
        <a:p>
          <a:r>
            <a:rPr lang="en-US" dirty="0"/>
            <a:t>Director</a:t>
          </a:r>
          <a:endParaRPr lang="tr-TR" dirty="0"/>
        </a:p>
      </dgm:t>
    </dgm:pt>
    <dgm:pt modelId="{2A379F30-A339-4798-BB63-07A2CB7F31FF}" type="parTrans" cxnId="{4E49B745-35FD-48B1-A67D-B0C152E6A14E}">
      <dgm:prSet/>
      <dgm:spPr/>
      <dgm:t>
        <a:bodyPr/>
        <a:lstStyle/>
        <a:p>
          <a:endParaRPr lang="tr-TR"/>
        </a:p>
      </dgm:t>
    </dgm:pt>
    <dgm:pt modelId="{D1FF5055-520D-4E3F-82BC-A23D638CA61D}" type="sibTrans" cxnId="{4E49B745-35FD-48B1-A67D-B0C152E6A14E}">
      <dgm:prSet/>
      <dgm:spPr/>
      <dgm:t>
        <a:bodyPr/>
        <a:lstStyle/>
        <a:p>
          <a:endParaRPr lang="tr-TR"/>
        </a:p>
      </dgm:t>
    </dgm:pt>
    <dgm:pt modelId="{9A68EF39-4237-4771-B195-72BAF23F7E3C}">
      <dgm:prSet phldrT="[Text]"/>
      <dgm:spPr/>
      <dgm:t>
        <a:bodyPr/>
        <a:lstStyle/>
        <a:p>
          <a:r>
            <a:rPr lang="en-US" dirty="0"/>
            <a:t>Manager</a:t>
          </a:r>
          <a:endParaRPr lang="tr-TR" dirty="0"/>
        </a:p>
      </dgm:t>
    </dgm:pt>
    <dgm:pt modelId="{B798B38B-C936-4D68-AA53-2C94B227A48A}" type="parTrans" cxnId="{F79D9929-9E79-4537-8F77-723AEC6012BC}">
      <dgm:prSet/>
      <dgm:spPr/>
      <dgm:t>
        <a:bodyPr/>
        <a:lstStyle/>
        <a:p>
          <a:endParaRPr lang="tr-TR"/>
        </a:p>
      </dgm:t>
    </dgm:pt>
    <dgm:pt modelId="{AF1B02A3-90EC-4399-9142-7CDD1D05917A}" type="sibTrans" cxnId="{F79D9929-9E79-4537-8F77-723AEC6012BC}">
      <dgm:prSet/>
      <dgm:spPr/>
      <dgm:t>
        <a:bodyPr/>
        <a:lstStyle/>
        <a:p>
          <a:endParaRPr lang="tr-TR"/>
        </a:p>
      </dgm:t>
    </dgm:pt>
    <dgm:pt modelId="{523E5B99-C804-4BF9-AB29-4E304208014F}">
      <dgm:prSet phldrT="[Text]"/>
      <dgm:spPr/>
      <dgm:t>
        <a:bodyPr/>
        <a:lstStyle/>
        <a:p>
          <a:r>
            <a:rPr lang="en-US" dirty="0"/>
            <a:t>Employee</a:t>
          </a:r>
          <a:endParaRPr lang="tr-TR" dirty="0"/>
        </a:p>
      </dgm:t>
    </dgm:pt>
    <dgm:pt modelId="{3E81F47E-2D96-489E-A9A1-71A363319CDD}" type="parTrans" cxnId="{6DD61378-D260-46DA-8C97-F4348DFE9E62}">
      <dgm:prSet/>
      <dgm:spPr/>
      <dgm:t>
        <a:bodyPr/>
        <a:lstStyle/>
        <a:p>
          <a:endParaRPr lang="tr-TR"/>
        </a:p>
      </dgm:t>
    </dgm:pt>
    <dgm:pt modelId="{0FA4D74E-AF48-4A04-A989-7ED0D5C34166}" type="sibTrans" cxnId="{6DD61378-D260-46DA-8C97-F4348DFE9E62}">
      <dgm:prSet/>
      <dgm:spPr/>
      <dgm:t>
        <a:bodyPr/>
        <a:lstStyle/>
        <a:p>
          <a:endParaRPr lang="tr-TR"/>
        </a:p>
      </dgm:t>
    </dgm:pt>
    <dgm:pt modelId="{C6D9F5BE-702D-4954-9E95-58E89D0AB014}">
      <dgm:prSet phldrT="[Text]"/>
      <dgm:spPr/>
      <dgm:t>
        <a:bodyPr/>
        <a:lstStyle/>
        <a:p>
          <a:r>
            <a:rPr lang="en-US" dirty="0"/>
            <a:t>Employee</a:t>
          </a:r>
          <a:endParaRPr lang="tr-TR" dirty="0"/>
        </a:p>
      </dgm:t>
    </dgm:pt>
    <dgm:pt modelId="{DFB325AA-0B74-48E6-A98E-BCFE795ADC4F}" type="parTrans" cxnId="{CBC5530B-7BE5-42B8-AE73-C39F184D04E4}">
      <dgm:prSet/>
      <dgm:spPr/>
      <dgm:t>
        <a:bodyPr/>
        <a:lstStyle/>
        <a:p>
          <a:endParaRPr lang="tr-TR"/>
        </a:p>
      </dgm:t>
    </dgm:pt>
    <dgm:pt modelId="{E6EA1D45-F84E-4973-A1C4-DD64E0F3A8EC}" type="sibTrans" cxnId="{CBC5530B-7BE5-42B8-AE73-C39F184D04E4}">
      <dgm:prSet/>
      <dgm:spPr/>
      <dgm:t>
        <a:bodyPr/>
        <a:lstStyle/>
        <a:p>
          <a:endParaRPr lang="tr-TR"/>
        </a:p>
      </dgm:t>
    </dgm:pt>
    <dgm:pt modelId="{D8C8070D-2A64-400E-A68E-015FB1C6D650}">
      <dgm:prSet phldrT="[Text]"/>
      <dgm:spPr/>
      <dgm:t>
        <a:bodyPr/>
        <a:lstStyle/>
        <a:p>
          <a:r>
            <a:rPr lang="en-US" dirty="0"/>
            <a:t>Manager</a:t>
          </a:r>
          <a:endParaRPr lang="tr-TR" dirty="0"/>
        </a:p>
      </dgm:t>
    </dgm:pt>
    <dgm:pt modelId="{ECA84E1C-63E6-4D96-A1B0-9A24D9C92436}" type="parTrans" cxnId="{AF78E747-7271-43FA-ADAE-A3EF7D2A57BD}">
      <dgm:prSet/>
      <dgm:spPr/>
      <dgm:t>
        <a:bodyPr/>
        <a:lstStyle/>
        <a:p>
          <a:endParaRPr lang="tr-TR"/>
        </a:p>
      </dgm:t>
    </dgm:pt>
    <dgm:pt modelId="{F4CFAA50-D53F-4244-9695-EFBF97C6817D}" type="sibTrans" cxnId="{AF78E747-7271-43FA-ADAE-A3EF7D2A57BD}">
      <dgm:prSet/>
      <dgm:spPr/>
      <dgm:t>
        <a:bodyPr/>
        <a:lstStyle/>
        <a:p>
          <a:endParaRPr lang="tr-TR"/>
        </a:p>
      </dgm:t>
    </dgm:pt>
    <dgm:pt modelId="{3377941E-CC64-4811-BFAF-B2B22B97820E}">
      <dgm:prSet phldrT="[Text]"/>
      <dgm:spPr/>
      <dgm:t>
        <a:bodyPr/>
        <a:lstStyle/>
        <a:p>
          <a:r>
            <a:rPr lang="en-US" dirty="0"/>
            <a:t>Employee</a:t>
          </a:r>
          <a:endParaRPr lang="tr-TR" dirty="0"/>
        </a:p>
      </dgm:t>
    </dgm:pt>
    <dgm:pt modelId="{63E5B352-3439-4855-9D1C-FB6168EC545A}" type="parTrans" cxnId="{489FF54B-E229-461A-9432-B59FD2B7F14D}">
      <dgm:prSet/>
      <dgm:spPr/>
      <dgm:t>
        <a:bodyPr/>
        <a:lstStyle/>
        <a:p>
          <a:endParaRPr lang="tr-TR"/>
        </a:p>
      </dgm:t>
    </dgm:pt>
    <dgm:pt modelId="{F63A3C2B-F3D9-45F6-993D-2727933CA245}" type="sibTrans" cxnId="{489FF54B-E229-461A-9432-B59FD2B7F14D}">
      <dgm:prSet/>
      <dgm:spPr/>
      <dgm:t>
        <a:bodyPr/>
        <a:lstStyle/>
        <a:p>
          <a:endParaRPr lang="tr-TR"/>
        </a:p>
      </dgm:t>
    </dgm:pt>
    <dgm:pt modelId="{C3EC4AF4-2C9D-4066-9D64-7EBB4F28622B}">
      <dgm:prSet phldrT="[Text]"/>
      <dgm:spPr/>
      <dgm:t>
        <a:bodyPr/>
        <a:lstStyle/>
        <a:p>
          <a:r>
            <a:rPr lang="en-US" dirty="0"/>
            <a:t>Employee</a:t>
          </a:r>
          <a:endParaRPr lang="tr-TR" dirty="0"/>
        </a:p>
      </dgm:t>
    </dgm:pt>
    <dgm:pt modelId="{6938F3F8-3182-4330-97A7-72B161634E68}" type="parTrans" cxnId="{9F6B8EBD-1DB2-4A73-81D4-E03948665F2D}">
      <dgm:prSet/>
      <dgm:spPr/>
      <dgm:t>
        <a:bodyPr/>
        <a:lstStyle/>
        <a:p>
          <a:endParaRPr lang="tr-TR"/>
        </a:p>
      </dgm:t>
    </dgm:pt>
    <dgm:pt modelId="{B7005BEC-B475-4555-A35C-9E33557C21C7}" type="sibTrans" cxnId="{9F6B8EBD-1DB2-4A73-81D4-E03948665F2D}">
      <dgm:prSet/>
      <dgm:spPr/>
      <dgm:t>
        <a:bodyPr/>
        <a:lstStyle/>
        <a:p>
          <a:endParaRPr lang="tr-TR"/>
        </a:p>
      </dgm:t>
    </dgm:pt>
    <dgm:pt modelId="{CDA2C284-C840-4F2C-8558-73BB48730EEA}">
      <dgm:prSet phldrT="[Text]"/>
      <dgm:spPr/>
      <dgm:t>
        <a:bodyPr/>
        <a:lstStyle/>
        <a:p>
          <a:r>
            <a:rPr lang="en-US" dirty="0"/>
            <a:t>Employee</a:t>
          </a:r>
          <a:endParaRPr lang="tr-TR" dirty="0"/>
        </a:p>
      </dgm:t>
    </dgm:pt>
    <dgm:pt modelId="{C20A3B86-813C-4A2E-A4A4-C9D607241B11}" type="parTrans" cxnId="{E57B8EFA-84E0-43DA-9E9D-B86B7C0565AB}">
      <dgm:prSet/>
      <dgm:spPr/>
      <dgm:t>
        <a:bodyPr/>
        <a:lstStyle/>
        <a:p>
          <a:endParaRPr lang="tr-TR"/>
        </a:p>
      </dgm:t>
    </dgm:pt>
    <dgm:pt modelId="{2A35276A-2293-448A-B00D-C0DE48DEBD78}" type="sibTrans" cxnId="{E57B8EFA-84E0-43DA-9E9D-B86B7C0565AB}">
      <dgm:prSet/>
      <dgm:spPr/>
      <dgm:t>
        <a:bodyPr/>
        <a:lstStyle/>
        <a:p>
          <a:endParaRPr lang="tr-TR"/>
        </a:p>
      </dgm:t>
    </dgm:pt>
    <dgm:pt modelId="{F7BB4F09-1891-4C3A-B75B-5B8B7EC12A61}">
      <dgm:prSet phldrT="[Text]"/>
      <dgm:spPr/>
      <dgm:t>
        <a:bodyPr/>
        <a:lstStyle/>
        <a:p>
          <a:r>
            <a:rPr lang="en-US" dirty="0"/>
            <a:t>Employee</a:t>
          </a:r>
          <a:endParaRPr lang="tr-TR" dirty="0"/>
        </a:p>
      </dgm:t>
    </dgm:pt>
    <dgm:pt modelId="{D00BBE89-F8E7-4670-8EFA-6DC68236FBA8}" type="parTrans" cxnId="{5951B766-9205-4EBA-B396-5B3AB9E4D80C}">
      <dgm:prSet/>
      <dgm:spPr/>
      <dgm:t>
        <a:bodyPr/>
        <a:lstStyle/>
        <a:p>
          <a:endParaRPr lang="tr-TR"/>
        </a:p>
      </dgm:t>
    </dgm:pt>
    <dgm:pt modelId="{D38CE552-10ED-485C-B917-B2C3C69B0287}" type="sibTrans" cxnId="{5951B766-9205-4EBA-B396-5B3AB9E4D80C}">
      <dgm:prSet/>
      <dgm:spPr/>
      <dgm:t>
        <a:bodyPr/>
        <a:lstStyle/>
        <a:p>
          <a:endParaRPr lang="tr-TR"/>
        </a:p>
      </dgm:t>
    </dgm:pt>
    <dgm:pt modelId="{DF4729D5-A9B2-4242-A4FE-BA83F7648712}" type="pres">
      <dgm:prSet presAssocID="{DF2D8980-FA2C-497C-B9E3-9C5A90D657DD}" presName="hierChild1" presStyleCnt="0">
        <dgm:presLayoutVars>
          <dgm:chPref val="1"/>
          <dgm:dir/>
          <dgm:animOne val="branch"/>
          <dgm:animLvl val="lvl"/>
          <dgm:resizeHandles/>
        </dgm:presLayoutVars>
      </dgm:prSet>
      <dgm:spPr/>
    </dgm:pt>
    <dgm:pt modelId="{99B7EB9F-775C-4540-80A5-6C169B103D52}" type="pres">
      <dgm:prSet presAssocID="{18527B0E-1613-4634-88E3-A54C2DB02DDF}" presName="hierRoot1" presStyleCnt="0"/>
      <dgm:spPr/>
    </dgm:pt>
    <dgm:pt modelId="{0BAFA198-012B-4D4D-ACA0-23E3E1860F29}" type="pres">
      <dgm:prSet presAssocID="{18527B0E-1613-4634-88E3-A54C2DB02DDF}" presName="composite" presStyleCnt="0"/>
      <dgm:spPr/>
    </dgm:pt>
    <dgm:pt modelId="{FA58ED39-B8D0-48C5-A1B7-2ECD6890446C}" type="pres">
      <dgm:prSet presAssocID="{18527B0E-1613-4634-88E3-A54C2DB02DDF}" presName="image" presStyleLbl="node0"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41275">
          <a:solidFill>
            <a:srgbClr val="FF0000"/>
          </a:solidFill>
        </a:ln>
      </dgm:spPr>
      <dgm:extLst>
        <a:ext uri="{E40237B7-FDA0-4F09-8148-C483321AD2D9}">
          <dgm14:cNvPr xmlns:dgm14="http://schemas.microsoft.com/office/drawing/2010/diagram" id="0" name="" descr="User"/>
        </a:ext>
      </dgm:extLst>
    </dgm:pt>
    <dgm:pt modelId="{59628EB9-E4E6-431A-BB97-6AB5A866D891}" type="pres">
      <dgm:prSet presAssocID="{18527B0E-1613-4634-88E3-A54C2DB02DDF}" presName="text" presStyleLbl="revTx" presStyleIdx="0" presStyleCnt="9">
        <dgm:presLayoutVars>
          <dgm:chPref val="3"/>
        </dgm:presLayoutVars>
      </dgm:prSet>
      <dgm:spPr/>
    </dgm:pt>
    <dgm:pt modelId="{681D2F08-D8B7-44B0-B20B-7C0B36FBD030}" type="pres">
      <dgm:prSet presAssocID="{18527B0E-1613-4634-88E3-A54C2DB02DDF}" presName="hierChild2" presStyleCnt="0"/>
      <dgm:spPr/>
    </dgm:pt>
    <dgm:pt modelId="{24085CE2-BE54-40E3-9442-D8E2640C0354}" type="pres">
      <dgm:prSet presAssocID="{B798B38B-C936-4D68-AA53-2C94B227A48A}" presName="Name10" presStyleLbl="parChTrans1D2" presStyleIdx="0" presStyleCnt="2"/>
      <dgm:spPr/>
    </dgm:pt>
    <dgm:pt modelId="{2F0DCBC4-D40D-4832-A9B6-2487B1F33112}" type="pres">
      <dgm:prSet presAssocID="{9A68EF39-4237-4771-B195-72BAF23F7E3C}" presName="hierRoot2" presStyleCnt="0"/>
      <dgm:spPr/>
    </dgm:pt>
    <dgm:pt modelId="{26FDD5E2-245B-4893-826B-66456FC9E9EB}" type="pres">
      <dgm:prSet presAssocID="{9A68EF39-4237-4771-B195-72BAF23F7E3C}" presName="composite2" presStyleCnt="0"/>
      <dgm:spPr/>
    </dgm:pt>
    <dgm:pt modelId="{73E4B9F7-071B-412C-A0F8-D369010A5148}" type="pres">
      <dgm:prSet presAssocID="{9A68EF39-4237-4771-B195-72BAF23F7E3C}" presName="image2" presStyleLbl="node2" presStyleIdx="0"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8100">
          <a:solidFill>
            <a:schemeClr val="accent1"/>
          </a:solidFill>
        </a:ln>
      </dgm:spPr>
      <dgm:extLst>
        <a:ext uri="{E40237B7-FDA0-4F09-8148-C483321AD2D9}">
          <dgm14:cNvPr xmlns:dgm14="http://schemas.microsoft.com/office/drawing/2010/diagram" id="0" name="" descr="User"/>
        </a:ext>
      </dgm:extLst>
    </dgm:pt>
    <dgm:pt modelId="{495EB255-8991-4BF0-AE4F-3C96D126E3DA}" type="pres">
      <dgm:prSet presAssocID="{9A68EF39-4237-4771-B195-72BAF23F7E3C}" presName="text2" presStyleLbl="revTx" presStyleIdx="1" presStyleCnt="9">
        <dgm:presLayoutVars>
          <dgm:chPref val="3"/>
        </dgm:presLayoutVars>
      </dgm:prSet>
      <dgm:spPr/>
    </dgm:pt>
    <dgm:pt modelId="{BC811E46-435A-4F19-8992-BA09A2E1D41D}" type="pres">
      <dgm:prSet presAssocID="{9A68EF39-4237-4771-B195-72BAF23F7E3C}" presName="hierChild3" presStyleCnt="0"/>
      <dgm:spPr/>
    </dgm:pt>
    <dgm:pt modelId="{5A42A687-3218-480B-B373-D47AEC515A81}" type="pres">
      <dgm:prSet presAssocID="{3E81F47E-2D96-489E-A9A1-71A363319CDD}" presName="Name17" presStyleLbl="parChTrans1D3" presStyleIdx="0" presStyleCnt="6"/>
      <dgm:spPr/>
    </dgm:pt>
    <dgm:pt modelId="{0352F1D1-24A2-4A77-9CB1-67D6B2481877}" type="pres">
      <dgm:prSet presAssocID="{523E5B99-C804-4BF9-AB29-4E304208014F}" presName="hierRoot3" presStyleCnt="0"/>
      <dgm:spPr/>
    </dgm:pt>
    <dgm:pt modelId="{F6D7F6D9-E28F-4015-AB8B-2F00654EE9FD}" type="pres">
      <dgm:prSet presAssocID="{523E5B99-C804-4BF9-AB29-4E304208014F}" presName="composite3" presStyleCnt="0"/>
      <dgm:spPr/>
    </dgm:pt>
    <dgm:pt modelId="{49CBABA2-604E-4694-8CB0-46AF9CCCCE66}" type="pres">
      <dgm:prSet presAssocID="{523E5B99-C804-4BF9-AB29-4E304208014F}" presName="image3" presStyleLbl="node3" presStyleIdx="0"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User"/>
        </a:ext>
      </dgm:extLst>
    </dgm:pt>
    <dgm:pt modelId="{5B6D7C01-1D7B-42FB-BD84-89171A8C4325}" type="pres">
      <dgm:prSet presAssocID="{523E5B99-C804-4BF9-AB29-4E304208014F}" presName="text3" presStyleLbl="revTx" presStyleIdx="2" presStyleCnt="9">
        <dgm:presLayoutVars>
          <dgm:chPref val="3"/>
        </dgm:presLayoutVars>
      </dgm:prSet>
      <dgm:spPr/>
    </dgm:pt>
    <dgm:pt modelId="{95AB4871-6148-4498-88ED-54D7010BF1EF}" type="pres">
      <dgm:prSet presAssocID="{523E5B99-C804-4BF9-AB29-4E304208014F}" presName="hierChild4" presStyleCnt="0"/>
      <dgm:spPr/>
    </dgm:pt>
    <dgm:pt modelId="{52337BCD-2966-4384-8E25-9A1178E6B72B}" type="pres">
      <dgm:prSet presAssocID="{DFB325AA-0B74-48E6-A98E-BCFE795ADC4F}" presName="Name17" presStyleLbl="parChTrans1D3" presStyleIdx="1" presStyleCnt="6"/>
      <dgm:spPr/>
    </dgm:pt>
    <dgm:pt modelId="{FAE8E122-3D13-411A-9A5D-1FE62D50C1A7}" type="pres">
      <dgm:prSet presAssocID="{C6D9F5BE-702D-4954-9E95-58E89D0AB014}" presName="hierRoot3" presStyleCnt="0"/>
      <dgm:spPr/>
    </dgm:pt>
    <dgm:pt modelId="{A719FE86-43B4-40F3-B5CB-D810315392F8}" type="pres">
      <dgm:prSet presAssocID="{C6D9F5BE-702D-4954-9E95-58E89D0AB014}" presName="composite3" presStyleCnt="0"/>
      <dgm:spPr/>
    </dgm:pt>
    <dgm:pt modelId="{39FBF952-0902-4A2D-8585-0F6B5D154CE8}" type="pres">
      <dgm:prSet presAssocID="{C6D9F5BE-702D-4954-9E95-58E89D0AB014}" presName="image3" presStyleLbl="node3" presStyleIdx="1" presStyleCnt="6"/>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User"/>
        </a:ext>
      </dgm:extLst>
    </dgm:pt>
    <dgm:pt modelId="{9C97854D-1B01-4A9D-B969-C25826259FDB}" type="pres">
      <dgm:prSet presAssocID="{C6D9F5BE-702D-4954-9E95-58E89D0AB014}" presName="text3" presStyleLbl="revTx" presStyleIdx="3" presStyleCnt="9">
        <dgm:presLayoutVars>
          <dgm:chPref val="3"/>
        </dgm:presLayoutVars>
      </dgm:prSet>
      <dgm:spPr/>
    </dgm:pt>
    <dgm:pt modelId="{0421F288-B7D6-4EE5-88F9-15ECF318A5FE}" type="pres">
      <dgm:prSet presAssocID="{C6D9F5BE-702D-4954-9E95-58E89D0AB014}" presName="hierChild4" presStyleCnt="0"/>
      <dgm:spPr/>
    </dgm:pt>
    <dgm:pt modelId="{C977ADC6-527F-4948-9D2F-9C72E36B48FA}" type="pres">
      <dgm:prSet presAssocID="{6938F3F8-3182-4330-97A7-72B161634E68}" presName="Name17" presStyleLbl="parChTrans1D3" presStyleIdx="2" presStyleCnt="6"/>
      <dgm:spPr/>
    </dgm:pt>
    <dgm:pt modelId="{6972B2E3-E0F1-4E84-B163-C96A444423AC}" type="pres">
      <dgm:prSet presAssocID="{C3EC4AF4-2C9D-4066-9D64-7EBB4F28622B}" presName="hierRoot3" presStyleCnt="0"/>
      <dgm:spPr/>
    </dgm:pt>
    <dgm:pt modelId="{EFD0398B-75D6-40D3-845E-52666A69C75D}" type="pres">
      <dgm:prSet presAssocID="{C3EC4AF4-2C9D-4066-9D64-7EBB4F28622B}" presName="composite3" presStyleCnt="0"/>
      <dgm:spPr/>
    </dgm:pt>
    <dgm:pt modelId="{945C0D10-D4DD-4CE8-8C1E-0DD84A8DC5C8}" type="pres">
      <dgm:prSet presAssocID="{C3EC4AF4-2C9D-4066-9D64-7EBB4F28622B}" presName="image3" presStyleLbl="node3"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User"/>
        </a:ext>
      </dgm:extLst>
    </dgm:pt>
    <dgm:pt modelId="{FF675AC4-8D7D-4C44-8617-8787CDBEA0B4}" type="pres">
      <dgm:prSet presAssocID="{C3EC4AF4-2C9D-4066-9D64-7EBB4F28622B}" presName="text3" presStyleLbl="revTx" presStyleIdx="4" presStyleCnt="9">
        <dgm:presLayoutVars>
          <dgm:chPref val="3"/>
        </dgm:presLayoutVars>
      </dgm:prSet>
      <dgm:spPr/>
    </dgm:pt>
    <dgm:pt modelId="{9177DE25-3ED3-4AC5-8EA1-E18E01CFE85E}" type="pres">
      <dgm:prSet presAssocID="{C3EC4AF4-2C9D-4066-9D64-7EBB4F28622B}" presName="hierChild4" presStyleCnt="0"/>
      <dgm:spPr/>
    </dgm:pt>
    <dgm:pt modelId="{7C17A9A3-CCF2-4046-A806-56C123F40141}" type="pres">
      <dgm:prSet presAssocID="{ECA84E1C-63E6-4D96-A1B0-9A24D9C92436}" presName="Name10" presStyleLbl="parChTrans1D2" presStyleIdx="1" presStyleCnt="2"/>
      <dgm:spPr/>
    </dgm:pt>
    <dgm:pt modelId="{4DD2A385-4969-4199-9229-2C34FEB8B633}" type="pres">
      <dgm:prSet presAssocID="{D8C8070D-2A64-400E-A68E-015FB1C6D650}" presName="hierRoot2" presStyleCnt="0"/>
      <dgm:spPr/>
    </dgm:pt>
    <dgm:pt modelId="{359436DB-4F95-4EDD-9364-94BFEB90450E}" type="pres">
      <dgm:prSet presAssocID="{D8C8070D-2A64-400E-A68E-015FB1C6D650}" presName="composite2" presStyleCnt="0"/>
      <dgm:spPr/>
    </dgm:pt>
    <dgm:pt modelId="{17D849D1-80C0-468E-9BAD-39A6E134CD68}" type="pres">
      <dgm:prSet presAssocID="{D8C8070D-2A64-400E-A68E-015FB1C6D650}" presName="image2" presStyleLbl="node2"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8100">
          <a:solidFill>
            <a:schemeClr val="accent1"/>
          </a:solidFill>
        </a:ln>
      </dgm:spPr>
      <dgm:extLst>
        <a:ext uri="{E40237B7-FDA0-4F09-8148-C483321AD2D9}">
          <dgm14:cNvPr xmlns:dgm14="http://schemas.microsoft.com/office/drawing/2010/diagram" id="0" name="" descr="User"/>
        </a:ext>
      </dgm:extLst>
    </dgm:pt>
    <dgm:pt modelId="{6055A17D-665C-4B73-92CF-5CA65C12868A}" type="pres">
      <dgm:prSet presAssocID="{D8C8070D-2A64-400E-A68E-015FB1C6D650}" presName="text2" presStyleLbl="revTx" presStyleIdx="5" presStyleCnt="9">
        <dgm:presLayoutVars>
          <dgm:chPref val="3"/>
        </dgm:presLayoutVars>
      </dgm:prSet>
      <dgm:spPr/>
    </dgm:pt>
    <dgm:pt modelId="{0DE689A3-69A1-430A-BB77-8ADB21AEA849}" type="pres">
      <dgm:prSet presAssocID="{D8C8070D-2A64-400E-A68E-015FB1C6D650}" presName="hierChild3" presStyleCnt="0"/>
      <dgm:spPr/>
    </dgm:pt>
    <dgm:pt modelId="{C3AF14FA-E807-409C-BD42-594713A1BF3F}" type="pres">
      <dgm:prSet presAssocID="{63E5B352-3439-4855-9D1C-FB6168EC545A}" presName="Name17" presStyleLbl="parChTrans1D3" presStyleIdx="3" presStyleCnt="6"/>
      <dgm:spPr/>
    </dgm:pt>
    <dgm:pt modelId="{14B60352-A96E-4E77-9099-36AA8BD419C5}" type="pres">
      <dgm:prSet presAssocID="{3377941E-CC64-4811-BFAF-B2B22B97820E}" presName="hierRoot3" presStyleCnt="0"/>
      <dgm:spPr/>
    </dgm:pt>
    <dgm:pt modelId="{D3065779-5EDA-4FEA-B65A-8498F063E8A6}" type="pres">
      <dgm:prSet presAssocID="{3377941E-CC64-4811-BFAF-B2B22B97820E}" presName="composite3" presStyleCnt="0"/>
      <dgm:spPr/>
    </dgm:pt>
    <dgm:pt modelId="{73D9478B-CAF8-4DA2-B950-B856144A3ABC}" type="pres">
      <dgm:prSet presAssocID="{3377941E-CC64-4811-BFAF-B2B22B97820E}" presName="image3" presStyleLbl="node3"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User"/>
        </a:ext>
      </dgm:extLst>
    </dgm:pt>
    <dgm:pt modelId="{6FA81AB1-69FD-4CFB-ADC9-757A615AE10D}" type="pres">
      <dgm:prSet presAssocID="{3377941E-CC64-4811-BFAF-B2B22B97820E}" presName="text3" presStyleLbl="revTx" presStyleIdx="6" presStyleCnt="9">
        <dgm:presLayoutVars>
          <dgm:chPref val="3"/>
        </dgm:presLayoutVars>
      </dgm:prSet>
      <dgm:spPr/>
    </dgm:pt>
    <dgm:pt modelId="{96F7FEF6-718A-41D6-92DC-33AF997D929A}" type="pres">
      <dgm:prSet presAssocID="{3377941E-CC64-4811-BFAF-B2B22B97820E}" presName="hierChild4" presStyleCnt="0"/>
      <dgm:spPr/>
    </dgm:pt>
    <dgm:pt modelId="{73833CDA-52DB-4EEB-B820-405D691E7053}" type="pres">
      <dgm:prSet presAssocID="{C20A3B86-813C-4A2E-A4A4-C9D607241B11}" presName="Name17" presStyleLbl="parChTrans1D3" presStyleIdx="4" presStyleCnt="6"/>
      <dgm:spPr/>
    </dgm:pt>
    <dgm:pt modelId="{FF49F77E-89DB-49AC-B65B-5382EB57CA8D}" type="pres">
      <dgm:prSet presAssocID="{CDA2C284-C840-4F2C-8558-73BB48730EEA}" presName="hierRoot3" presStyleCnt="0"/>
      <dgm:spPr/>
    </dgm:pt>
    <dgm:pt modelId="{EC45E784-B711-4C2B-A726-43E57E0A3E7F}" type="pres">
      <dgm:prSet presAssocID="{CDA2C284-C840-4F2C-8558-73BB48730EEA}" presName="composite3" presStyleCnt="0"/>
      <dgm:spPr/>
    </dgm:pt>
    <dgm:pt modelId="{AB61FDC4-06E1-4BEA-9EDF-B49699300A82}" type="pres">
      <dgm:prSet presAssocID="{CDA2C284-C840-4F2C-8558-73BB48730EEA}" presName="image3" presStyleLbl="node3" presStyleIdx="4"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User"/>
        </a:ext>
      </dgm:extLst>
    </dgm:pt>
    <dgm:pt modelId="{D4D33E93-E535-46B6-9E47-7DF815689E51}" type="pres">
      <dgm:prSet presAssocID="{CDA2C284-C840-4F2C-8558-73BB48730EEA}" presName="text3" presStyleLbl="revTx" presStyleIdx="7" presStyleCnt="9">
        <dgm:presLayoutVars>
          <dgm:chPref val="3"/>
        </dgm:presLayoutVars>
      </dgm:prSet>
      <dgm:spPr/>
    </dgm:pt>
    <dgm:pt modelId="{6F271965-FA1B-466B-A1AF-914DB7587BD2}" type="pres">
      <dgm:prSet presAssocID="{CDA2C284-C840-4F2C-8558-73BB48730EEA}" presName="hierChild4" presStyleCnt="0"/>
      <dgm:spPr/>
    </dgm:pt>
    <dgm:pt modelId="{D3CB4D97-3E52-49AD-A994-593F659BFE2C}" type="pres">
      <dgm:prSet presAssocID="{D00BBE89-F8E7-4670-8EFA-6DC68236FBA8}" presName="Name17" presStyleLbl="parChTrans1D3" presStyleIdx="5" presStyleCnt="6"/>
      <dgm:spPr/>
    </dgm:pt>
    <dgm:pt modelId="{15813977-ABE6-422D-A8AB-58C12BACD6B9}" type="pres">
      <dgm:prSet presAssocID="{F7BB4F09-1891-4C3A-B75B-5B8B7EC12A61}" presName="hierRoot3" presStyleCnt="0"/>
      <dgm:spPr/>
    </dgm:pt>
    <dgm:pt modelId="{4C1AE2FA-8810-4E54-AD43-FA7C94558E8A}" type="pres">
      <dgm:prSet presAssocID="{F7BB4F09-1891-4C3A-B75B-5B8B7EC12A61}" presName="composite3" presStyleCnt="0"/>
      <dgm:spPr/>
    </dgm:pt>
    <dgm:pt modelId="{BBCD4180-2A27-4FA4-88FF-A1D9DC24A1DE}" type="pres">
      <dgm:prSet presAssocID="{F7BB4F09-1891-4C3A-B75B-5B8B7EC12A61}" presName="image3" presStyleLbl="node3" presStyleIdx="5"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User"/>
        </a:ext>
      </dgm:extLst>
    </dgm:pt>
    <dgm:pt modelId="{5B395A49-690A-40D6-B372-3C37885820A5}" type="pres">
      <dgm:prSet presAssocID="{F7BB4F09-1891-4C3A-B75B-5B8B7EC12A61}" presName="text3" presStyleLbl="revTx" presStyleIdx="8" presStyleCnt="9">
        <dgm:presLayoutVars>
          <dgm:chPref val="3"/>
        </dgm:presLayoutVars>
      </dgm:prSet>
      <dgm:spPr/>
    </dgm:pt>
    <dgm:pt modelId="{748B9BE9-DEDC-4E7D-8B05-0CB2FE139E46}" type="pres">
      <dgm:prSet presAssocID="{F7BB4F09-1891-4C3A-B75B-5B8B7EC12A61}" presName="hierChild4" presStyleCnt="0"/>
      <dgm:spPr/>
    </dgm:pt>
  </dgm:ptLst>
  <dgm:cxnLst>
    <dgm:cxn modelId="{CBC5530B-7BE5-42B8-AE73-C39F184D04E4}" srcId="{9A68EF39-4237-4771-B195-72BAF23F7E3C}" destId="{C6D9F5BE-702D-4954-9E95-58E89D0AB014}" srcOrd="1" destOrd="0" parTransId="{DFB325AA-0B74-48E6-A98E-BCFE795ADC4F}" sibTransId="{E6EA1D45-F84E-4973-A1C4-DD64E0F3A8EC}"/>
    <dgm:cxn modelId="{0CE5010E-373C-4DD0-8BD6-AE149050C020}" type="presOf" srcId="{63E5B352-3439-4855-9D1C-FB6168EC545A}" destId="{C3AF14FA-E807-409C-BD42-594713A1BF3F}" srcOrd="0" destOrd="0" presId="urn:microsoft.com/office/officeart/2009/layout/CirclePictureHierarchy"/>
    <dgm:cxn modelId="{F79D9929-9E79-4537-8F77-723AEC6012BC}" srcId="{18527B0E-1613-4634-88E3-A54C2DB02DDF}" destId="{9A68EF39-4237-4771-B195-72BAF23F7E3C}" srcOrd="0" destOrd="0" parTransId="{B798B38B-C936-4D68-AA53-2C94B227A48A}" sibTransId="{AF1B02A3-90EC-4399-9142-7CDD1D05917A}"/>
    <dgm:cxn modelId="{4E49B745-35FD-48B1-A67D-B0C152E6A14E}" srcId="{DF2D8980-FA2C-497C-B9E3-9C5A90D657DD}" destId="{18527B0E-1613-4634-88E3-A54C2DB02DDF}" srcOrd="0" destOrd="0" parTransId="{2A379F30-A339-4798-BB63-07A2CB7F31FF}" sibTransId="{D1FF5055-520D-4E3F-82BC-A23D638CA61D}"/>
    <dgm:cxn modelId="{5951B766-9205-4EBA-B396-5B3AB9E4D80C}" srcId="{D8C8070D-2A64-400E-A68E-015FB1C6D650}" destId="{F7BB4F09-1891-4C3A-B75B-5B8B7EC12A61}" srcOrd="2" destOrd="0" parTransId="{D00BBE89-F8E7-4670-8EFA-6DC68236FBA8}" sibTransId="{D38CE552-10ED-485C-B917-B2C3C69B0287}"/>
    <dgm:cxn modelId="{AF78E747-7271-43FA-ADAE-A3EF7D2A57BD}" srcId="{18527B0E-1613-4634-88E3-A54C2DB02DDF}" destId="{D8C8070D-2A64-400E-A68E-015FB1C6D650}" srcOrd="1" destOrd="0" parTransId="{ECA84E1C-63E6-4D96-A1B0-9A24D9C92436}" sibTransId="{F4CFAA50-D53F-4244-9695-EFBF97C6817D}"/>
    <dgm:cxn modelId="{5C535068-23E1-43A6-B0A3-4C8A59B4BFF9}" type="presOf" srcId="{DFB325AA-0B74-48E6-A98E-BCFE795ADC4F}" destId="{52337BCD-2966-4384-8E25-9A1178E6B72B}" srcOrd="0" destOrd="0" presId="urn:microsoft.com/office/officeart/2009/layout/CirclePictureHierarchy"/>
    <dgm:cxn modelId="{0E1BE269-3AFD-4971-B1B2-5E1F2B0F015C}" type="presOf" srcId="{D00BBE89-F8E7-4670-8EFA-6DC68236FBA8}" destId="{D3CB4D97-3E52-49AD-A994-593F659BFE2C}" srcOrd="0" destOrd="0" presId="urn:microsoft.com/office/officeart/2009/layout/CirclePictureHierarchy"/>
    <dgm:cxn modelId="{489FF54B-E229-461A-9432-B59FD2B7F14D}" srcId="{D8C8070D-2A64-400E-A68E-015FB1C6D650}" destId="{3377941E-CC64-4811-BFAF-B2B22B97820E}" srcOrd="0" destOrd="0" parTransId="{63E5B352-3439-4855-9D1C-FB6168EC545A}" sibTransId="{F63A3C2B-F3D9-45F6-993D-2727933CA245}"/>
    <dgm:cxn modelId="{270A3A53-07C7-4C99-A399-CEE82F97E69D}" type="presOf" srcId="{C20A3B86-813C-4A2E-A4A4-C9D607241B11}" destId="{73833CDA-52DB-4EEB-B820-405D691E7053}" srcOrd="0" destOrd="0" presId="urn:microsoft.com/office/officeart/2009/layout/CirclePictureHierarchy"/>
    <dgm:cxn modelId="{6DD61378-D260-46DA-8C97-F4348DFE9E62}" srcId="{9A68EF39-4237-4771-B195-72BAF23F7E3C}" destId="{523E5B99-C804-4BF9-AB29-4E304208014F}" srcOrd="0" destOrd="0" parTransId="{3E81F47E-2D96-489E-A9A1-71A363319CDD}" sibTransId="{0FA4D74E-AF48-4A04-A989-7ED0D5C34166}"/>
    <dgm:cxn modelId="{D199F378-8B00-4E1C-B1E9-CC8465EBC109}" type="presOf" srcId="{ECA84E1C-63E6-4D96-A1B0-9A24D9C92436}" destId="{7C17A9A3-CCF2-4046-A806-56C123F40141}" srcOrd="0" destOrd="0" presId="urn:microsoft.com/office/officeart/2009/layout/CirclePictureHierarchy"/>
    <dgm:cxn modelId="{ADDD697B-173F-482C-8385-9591B460E79D}" type="presOf" srcId="{B798B38B-C936-4D68-AA53-2C94B227A48A}" destId="{24085CE2-BE54-40E3-9442-D8E2640C0354}" srcOrd="0" destOrd="0" presId="urn:microsoft.com/office/officeart/2009/layout/CirclePictureHierarchy"/>
    <dgm:cxn modelId="{125DE57B-67AB-47D7-8829-4045F695323B}" type="presOf" srcId="{C3EC4AF4-2C9D-4066-9D64-7EBB4F28622B}" destId="{FF675AC4-8D7D-4C44-8617-8787CDBEA0B4}" srcOrd="0" destOrd="0" presId="urn:microsoft.com/office/officeart/2009/layout/CirclePictureHierarchy"/>
    <dgm:cxn modelId="{835A988C-446D-48A1-9D45-F6C04A32A2DF}" type="presOf" srcId="{18527B0E-1613-4634-88E3-A54C2DB02DDF}" destId="{59628EB9-E4E6-431A-BB97-6AB5A866D891}" srcOrd="0" destOrd="0" presId="urn:microsoft.com/office/officeart/2009/layout/CirclePictureHierarchy"/>
    <dgm:cxn modelId="{BA48B78C-6B86-445A-9816-2051C2FB495A}" type="presOf" srcId="{6938F3F8-3182-4330-97A7-72B161634E68}" destId="{C977ADC6-527F-4948-9D2F-9C72E36B48FA}" srcOrd="0" destOrd="0" presId="urn:microsoft.com/office/officeart/2009/layout/CirclePictureHierarchy"/>
    <dgm:cxn modelId="{9028FAAB-C3AC-4BFD-A166-F8AA59FA86D2}" type="presOf" srcId="{C6D9F5BE-702D-4954-9E95-58E89D0AB014}" destId="{9C97854D-1B01-4A9D-B969-C25826259FDB}" srcOrd="0" destOrd="0" presId="urn:microsoft.com/office/officeart/2009/layout/CirclePictureHierarchy"/>
    <dgm:cxn modelId="{D50847B0-2869-437B-90EA-280BCD2832DD}" type="presOf" srcId="{CDA2C284-C840-4F2C-8558-73BB48730EEA}" destId="{D4D33E93-E535-46B6-9E47-7DF815689E51}" srcOrd="0" destOrd="0" presId="urn:microsoft.com/office/officeart/2009/layout/CirclePictureHierarchy"/>
    <dgm:cxn modelId="{F917C0B0-EC4F-4176-A2ED-4A99C067D9C4}" type="presOf" srcId="{D8C8070D-2A64-400E-A68E-015FB1C6D650}" destId="{6055A17D-665C-4B73-92CF-5CA65C12868A}" srcOrd="0" destOrd="0" presId="urn:microsoft.com/office/officeart/2009/layout/CirclePictureHierarchy"/>
    <dgm:cxn modelId="{EC8894B1-D20C-485E-972D-24A9C3626758}" type="presOf" srcId="{523E5B99-C804-4BF9-AB29-4E304208014F}" destId="{5B6D7C01-1D7B-42FB-BD84-89171A8C4325}" srcOrd="0" destOrd="0" presId="urn:microsoft.com/office/officeart/2009/layout/CirclePictureHierarchy"/>
    <dgm:cxn modelId="{9F6B8EBD-1DB2-4A73-81D4-E03948665F2D}" srcId="{9A68EF39-4237-4771-B195-72BAF23F7E3C}" destId="{C3EC4AF4-2C9D-4066-9D64-7EBB4F28622B}" srcOrd="2" destOrd="0" parTransId="{6938F3F8-3182-4330-97A7-72B161634E68}" sibTransId="{B7005BEC-B475-4555-A35C-9E33557C21C7}"/>
    <dgm:cxn modelId="{2366B7BD-DAEC-4E50-97C7-46752D0D4736}" type="presOf" srcId="{F7BB4F09-1891-4C3A-B75B-5B8B7EC12A61}" destId="{5B395A49-690A-40D6-B372-3C37885820A5}" srcOrd="0" destOrd="0" presId="urn:microsoft.com/office/officeart/2009/layout/CirclePictureHierarchy"/>
    <dgm:cxn modelId="{14D6D1BF-131F-4362-A9EB-4B13F5979472}" type="presOf" srcId="{9A68EF39-4237-4771-B195-72BAF23F7E3C}" destId="{495EB255-8991-4BF0-AE4F-3C96D126E3DA}" srcOrd="0" destOrd="0" presId="urn:microsoft.com/office/officeart/2009/layout/CirclePictureHierarchy"/>
    <dgm:cxn modelId="{4A7C14CC-2109-43A2-A686-6400434FDF3E}" type="presOf" srcId="{3E81F47E-2D96-489E-A9A1-71A363319CDD}" destId="{5A42A687-3218-480B-B373-D47AEC515A81}" srcOrd="0" destOrd="0" presId="urn:microsoft.com/office/officeart/2009/layout/CirclePictureHierarchy"/>
    <dgm:cxn modelId="{83CEEAD9-7BA6-4549-AEEE-ABB76C0C2DC5}" type="presOf" srcId="{DF2D8980-FA2C-497C-B9E3-9C5A90D657DD}" destId="{DF4729D5-A9B2-4242-A4FE-BA83F7648712}" srcOrd="0" destOrd="0" presId="urn:microsoft.com/office/officeart/2009/layout/CirclePictureHierarchy"/>
    <dgm:cxn modelId="{ABB2AFDD-BEF5-486E-A809-BFE8A625CCF6}" type="presOf" srcId="{3377941E-CC64-4811-BFAF-B2B22B97820E}" destId="{6FA81AB1-69FD-4CFB-ADC9-757A615AE10D}" srcOrd="0" destOrd="0" presId="urn:microsoft.com/office/officeart/2009/layout/CirclePictureHierarchy"/>
    <dgm:cxn modelId="{E57B8EFA-84E0-43DA-9E9D-B86B7C0565AB}" srcId="{D8C8070D-2A64-400E-A68E-015FB1C6D650}" destId="{CDA2C284-C840-4F2C-8558-73BB48730EEA}" srcOrd="1" destOrd="0" parTransId="{C20A3B86-813C-4A2E-A4A4-C9D607241B11}" sibTransId="{2A35276A-2293-448A-B00D-C0DE48DEBD78}"/>
    <dgm:cxn modelId="{B61E95B4-A850-49D7-B8F3-DBCAE7F2B211}" type="presParOf" srcId="{DF4729D5-A9B2-4242-A4FE-BA83F7648712}" destId="{99B7EB9F-775C-4540-80A5-6C169B103D52}" srcOrd="0" destOrd="0" presId="urn:microsoft.com/office/officeart/2009/layout/CirclePictureHierarchy"/>
    <dgm:cxn modelId="{ABBC8226-49D0-4150-A55F-53ECE8730A28}" type="presParOf" srcId="{99B7EB9F-775C-4540-80A5-6C169B103D52}" destId="{0BAFA198-012B-4D4D-ACA0-23E3E1860F29}" srcOrd="0" destOrd="0" presId="urn:microsoft.com/office/officeart/2009/layout/CirclePictureHierarchy"/>
    <dgm:cxn modelId="{1D16E36C-F2FC-410C-AED8-2389CFF9CAFF}" type="presParOf" srcId="{0BAFA198-012B-4D4D-ACA0-23E3E1860F29}" destId="{FA58ED39-B8D0-48C5-A1B7-2ECD6890446C}" srcOrd="0" destOrd="0" presId="urn:microsoft.com/office/officeart/2009/layout/CirclePictureHierarchy"/>
    <dgm:cxn modelId="{DE9B2BD9-A7BC-49E0-819F-F0FE9BE4DC1F}" type="presParOf" srcId="{0BAFA198-012B-4D4D-ACA0-23E3E1860F29}" destId="{59628EB9-E4E6-431A-BB97-6AB5A866D891}" srcOrd="1" destOrd="0" presId="urn:microsoft.com/office/officeart/2009/layout/CirclePictureHierarchy"/>
    <dgm:cxn modelId="{6D940B4B-6807-4AD1-A70C-62404594611D}" type="presParOf" srcId="{99B7EB9F-775C-4540-80A5-6C169B103D52}" destId="{681D2F08-D8B7-44B0-B20B-7C0B36FBD030}" srcOrd="1" destOrd="0" presId="urn:microsoft.com/office/officeart/2009/layout/CirclePictureHierarchy"/>
    <dgm:cxn modelId="{46254CE6-2EAB-44DF-A177-F3D53EC8E183}" type="presParOf" srcId="{681D2F08-D8B7-44B0-B20B-7C0B36FBD030}" destId="{24085CE2-BE54-40E3-9442-D8E2640C0354}" srcOrd="0" destOrd="0" presId="urn:microsoft.com/office/officeart/2009/layout/CirclePictureHierarchy"/>
    <dgm:cxn modelId="{B04AC7C2-4B6A-4B4A-9552-799F9DF81926}" type="presParOf" srcId="{681D2F08-D8B7-44B0-B20B-7C0B36FBD030}" destId="{2F0DCBC4-D40D-4832-A9B6-2487B1F33112}" srcOrd="1" destOrd="0" presId="urn:microsoft.com/office/officeart/2009/layout/CirclePictureHierarchy"/>
    <dgm:cxn modelId="{CC410050-5CBC-4962-A79E-C5E1F06FE508}" type="presParOf" srcId="{2F0DCBC4-D40D-4832-A9B6-2487B1F33112}" destId="{26FDD5E2-245B-4893-826B-66456FC9E9EB}" srcOrd="0" destOrd="0" presId="urn:microsoft.com/office/officeart/2009/layout/CirclePictureHierarchy"/>
    <dgm:cxn modelId="{54F8EC50-8584-4C27-971F-4F63A9621006}" type="presParOf" srcId="{26FDD5E2-245B-4893-826B-66456FC9E9EB}" destId="{73E4B9F7-071B-412C-A0F8-D369010A5148}" srcOrd="0" destOrd="0" presId="urn:microsoft.com/office/officeart/2009/layout/CirclePictureHierarchy"/>
    <dgm:cxn modelId="{DB505500-0C5B-4F2E-8D61-5AF48D82CA45}" type="presParOf" srcId="{26FDD5E2-245B-4893-826B-66456FC9E9EB}" destId="{495EB255-8991-4BF0-AE4F-3C96D126E3DA}" srcOrd="1" destOrd="0" presId="urn:microsoft.com/office/officeart/2009/layout/CirclePictureHierarchy"/>
    <dgm:cxn modelId="{8BF9E22A-7067-4763-B8B7-7821CB714667}" type="presParOf" srcId="{2F0DCBC4-D40D-4832-A9B6-2487B1F33112}" destId="{BC811E46-435A-4F19-8992-BA09A2E1D41D}" srcOrd="1" destOrd="0" presId="urn:microsoft.com/office/officeart/2009/layout/CirclePictureHierarchy"/>
    <dgm:cxn modelId="{06E3C55A-3E4B-4700-8C76-4929E06CE802}" type="presParOf" srcId="{BC811E46-435A-4F19-8992-BA09A2E1D41D}" destId="{5A42A687-3218-480B-B373-D47AEC515A81}" srcOrd="0" destOrd="0" presId="urn:microsoft.com/office/officeart/2009/layout/CirclePictureHierarchy"/>
    <dgm:cxn modelId="{2E2DC8FA-5082-4C20-B456-53F7485E1E65}" type="presParOf" srcId="{BC811E46-435A-4F19-8992-BA09A2E1D41D}" destId="{0352F1D1-24A2-4A77-9CB1-67D6B2481877}" srcOrd="1" destOrd="0" presId="urn:microsoft.com/office/officeart/2009/layout/CirclePictureHierarchy"/>
    <dgm:cxn modelId="{DE0A8624-4582-4C95-AD77-A299B7C93615}" type="presParOf" srcId="{0352F1D1-24A2-4A77-9CB1-67D6B2481877}" destId="{F6D7F6D9-E28F-4015-AB8B-2F00654EE9FD}" srcOrd="0" destOrd="0" presId="urn:microsoft.com/office/officeart/2009/layout/CirclePictureHierarchy"/>
    <dgm:cxn modelId="{CEC9B7D8-1EF0-47D7-A56B-1582B360CB0F}" type="presParOf" srcId="{F6D7F6D9-E28F-4015-AB8B-2F00654EE9FD}" destId="{49CBABA2-604E-4694-8CB0-46AF9CCCCE66}" srcOrd="0" destOrd="0" presId="urn:microsoft.com/office/officeart/2009/layout/CirclePictureHierarchy"/>
    <dgm:cxn modelId="{FE1629C3-51BB-4C4B-B610-BFBE512D9143}" type="presParOf" srcId="{F6D7F6D9-E28F-4015-AB8B-2F00654EE9FD}" destId="{5B6D7C01-1D7B-42FB-BD84-89171A8C4325}" srcOrd="1" destOrd="0" presId="urn:microsoft.com/office/officeart/2009/layout/CirclePictureHierarchy"/>
    <dgm:cxn modelId="{DCB580C9-6DE6-47EA-8896-3D6583B4773D}" type="presParOf" srcId="{0352F1D1-24A2-4A77-9CB1-67D6B2481877}" destId="{95AB4871-6148-4498-88ED-54D7010BF1EF}" srcOrd="1" destOrd="0" presId="urn:microsoft.com/office/officeart/2009/layout/CirclePictureHierarchy"/>
    <dgm:cxn modelId="{346546E3-EBF5-4FC7-98EC-A7F1F19F92D3}" type="presParOf" srcId="{BC811E46-435A-4F19-8992-BA09A2E1D41D}" destId="{52337BCD-2966-4384-8E25-9A1178E6B72B}" srcOrd="2" destOrd="0" presId="urn:microsoft.com/office/officeart/2009/layout/CirclePictureHierarchy"/>
    <dgm:cxn modelId="{FAA43592-F8B6-4AF5-AA7A-2FE4C31151DD}" type="presParOf" srcId="{BC811E46-435A-4F19-8992-BA09A2E1D41D}" destId="{FAE8E122-3D13-411A-9A5D-1FE62D50C1A7}" srcOrd="3" destOrd="0" presId="urn:microsoft.com/office/officeart/2009/layout/CirclePictureHierarchy"/>
    <dgm:cxn modelId="{E8F7CDFB-111F-4306-876C-B50CEA17C037}" type="presParOf" srcId="{FAE8E122-3D13-411A-9A5D-1FE62D50C1A7}" destId="{A719FE86-43B4-40F3-B5CB-D810315392F8}" srcOrd="0" destOrd="0" presId="urn:microsoft.com/office/officeart/2009/layout/CirclePictureHierarchy"/>
    <dgm:cxn modelId="{FB77B730-401E-4E4C-A942-1B9D423D9BDD}" type="presParOf" srcId="{A719FE86-43B4-40F3-B5CB-D810315392F8}" destId="{39FBF952-0902-4A2D-8585-0F6B5D154CE8}" srcOrd="0" destOrd="0" presId="urn:microsoft.com/office/officeart/2009/layout/CirclePictureHierarchy"/>
    <dgm:cxn modelId="{B1212FBE-1ACE-4B94-8937-F3207FA45CFE}" type="presParOf" srcId="{A719FE86-43B4-40F3-B5CB-D810315392F8}" destId="{9C97854D-1B01-4A9D-B969-C25826259FDB}" srcOrd="1" destOrd="0" presId="urn:microsoft.com/office/officeart/2009/layout/CirclePictureHierarchy"/>
    <dgm:cxn modelId="{5E71F6C0-90A1-4351-B80A-391A033FA9C9}" type="presParOf" srcId="{FAE8E122-3D13-411A-9A5D-1FE62D50C1A7}" destId="{0421F288-B7D6-4EE5-88F9-15ECF318A5FE}" srcOrd="1" destOrd="0" presId="urn:microsoft.com/office/officeart/2009/layout/CirclePictureHierarchy"/>
    <dgm:cxn modelId="{C25DCD15-3313-446D-A201-C4FB694BED02}" type="presParOf" srcId="{BC811E46-435A-4F19-8992-BA09A2E1D41D}" destId="{C977ADC6-527F-4948-9D2F-9C72E36B48FA}" srcOrd="4" destOrd="0" presId="urn:microsoft.com/office/officeart/2009/layout/CirclePictureHierarchy"/>
    <dgm:cxn modelId="{A1AF7ABA-F200-4C1A-98AD-46308FF6B7C5}" type="presParOf" srcId="{BC811E46-435A-4F19-8992-BA09A2E1D41D}" destId="{6972B2E3-E0F1-4E84-B163-C96A444423AC}" srcOrd="5" destOrd="0" presId="urn:microsoft.com/office/officeart/2009/layout/CirclePictureHierarchy"/>
    <dgm:cxn modelId="{2ABB7E6E-1F81-4D7E-A61B-9DC33089F365}" type="presParOf" srcId="{6972B2E3-E0F1-4E84-B163-C96A444423AC}" destId="{EFD0398B-75D6-40D3-845E-52666A69C75D}" srcOrd="0" destOrd="0" presId="urn:microsoft.com/office/officeart/2009/layout/CirclePictureHierarchy"/>
    <dgm:cxn modelId="{77A4F287-05D0-444A-ADAE-D127DDA90FF2}" type="presParOf" srcId="{EFD0398B-75D6-40D3-845E-52666A69C75D}" destId="{945C0D10-D4DD-4CE8-8C1E-0DD84A8DC5C8}" srcOrd="0" destOrd="0" presId="urn:microsoft.com/office/officeart/2009/layout/CirclePictureHierarchy"/>
    <dgm:cxn modelId="{1441D01E-9DA6-4F27-95E4-83369F30CBBE}" type="presParOf" srcId="{EFD0398B-75D6-40D3-845E-52666A69C75D}" destId="{FF675AC4-8D7D-4C44-8617-8787CDBEA0B4}" srcOrd="1" destOrd="0" presId="urn:microsoft.com/office/officeart/2009/layout/CirclePictureHierarchy"/>
    <dgm:cxn modelId="{2B501C40-BABF-436C-8F65-C441543BC758}" type="presParOf" srcId="{6972B2E3-E0F1-4E84-B163-C96A444423AC}" destId="{9177DE25-3ED3-4AC5-8EA1-E18E01CFE85E}" srcOrd="1" destOrd="0" presId="urn:microsoft.com/office/officeart/2009/layout/CirclePictureHierarchy"/>
    <dgm:cxn modelId="{11FC6931-D511-4511-BD69-B31C3DC21A51}" type="presParOf" srcId="{681D2F08-D8B7-44B0-B20B-7C0B36FBD030}" destId="{7C17A9A3-CCF2-4046-A806-56C123F40141}" srcOrd="2" destOrd="0" presId="urn:microsoft.com/office/officeart/2009/layout/CirclePictureHierarchy"/>
    <dgm:cxn modelId="{9872F2C8-A745-48E2-8152-6C3A39993D83}" type="presParOf" srcId="{681D2F08-D8B7-44B0-B20B-7C0B36FBD030}" destId="{4DD2A385-4969-4199-9229-2C34FEB8B633}" srcOrd="3" destOrd="0" presId="urn:microsoft.com/office/officeart/2009/layout/CirclePictureHierarchy"/>
    <dgm:cxn modelId="{DE9F7962-2939-43B1-8004-B46E62A9FA0C}" type="presParOf" srcId="{4DD2A385-4969-4199-9229-2C34FEB8B633}" destId="{359436DB-4F95-4EDD-9364-94BFEB90450E}" srcOrd="0" destOrd="0" presId="urn:microsoft.com/office/officeart/2009/layout/CirclePictureHierarchy"/>
    <dgm:cxn modelId="{C9D65072-373C-4C64-949F-1267AD5D2DEF}" type="presParOf" srcId="{359436DB-4F95-4EDD-9364-94BFEB90450E}" destId="{17D849D1-80C0-468E-9BAD-39A6E134CD68}" srcOrd="0" destOrd="0" presId="urn:microsoft.com/office/officeart/2009/layout/CirclePictureHierarchy"/>
    <dgm:cxn modelId="{D5C71539-646D-4C33-BE83-3863AA8D3ADF}" type="presParOf" srcId="{359436DB-4F95-4EDD-9364-94BFEB90450E}" destId="{6055A17D-665C-4B73-92CF-5CA65C12868A}" srcOrd="1" destOrd="0" presId="urn:microsoft.com/office/officeart/2009/layout/CirclePictureHierarchy"/>
    <dgm:cxn modelId="{5D7AEA23-8393-4072-8A1C-959F4213483E}" type="presParOf" srcId="{4DD2A385-4969-4199-9229-2C34FEB8B633}" destId="{0DE689A3-69A1-430A-BB77-8ADB21AEA849}" srcOrd="1" destOrd="0" presId="urn:microsoft.com/office/officeart/2009/layout/CirclePictureHierarchy"/>
    <dgm:cxn modelId="{4D24181C-A63C-4486-A7AB-361D8B50D646}" type="presParOf" srcId="{0DE689A3-69A1-430A-BB77-8ADB21AEA849}" destId="{C3AF14FA-E807-409C-BD42-594713A1BF3F}" srcOrd="0" destOrd="0" presId="urn:microsoft.com/office/officeart/2009/layout/CirclePictureHierarchy"/>
    <dgm:cxn modelId="{D0C74936-02EE-4AD0-827B-09D39297F87F}" type="presParOf" srcId="{0DE689A3-69A1-430A-BB77-8ADB21AEA849}" destId="{14B60352-A96E-4E77-9099-36AA8BD419C5}" srcOrd="1" destOrd="0" presId="urn:microsoft.com/office/officeart/2009/layout/CirclePictureHierarchy"/>
    <dgm:cxn modelId="{58C0AD38-332B-4F03-92AB-6753D544F4DC}" type="presParOf" srcId="{14B60352-A96E-4E77-9099-36AA8BD419C5}" destId="{D3065779-5EDA-4FEA-B65A-8498F063E8A6}" srcOrd="0" destOrd="0" presId="urn:microsoft.com/office/officeart/2009/layout/CirclePictureHierarchy"/>
    <dgm:cxn modelId="{8D8B701C-B2CB-4F5D-9F2E-D1CF01781028}" type="presParOf" srcId="{D3065779-5EDA-4FEA-B65A-8498F063E8A6}" destId="{73D9478B-CAF8-4DA2-B950-B856144A3ABC}" srcOrd="0" destOrd="0" presId="urn:microsoft.com/office/officeart/2009/layout/CirclePictureHierarchy"/>
    <dgm:cxn modelId="{892E58D6-6180-4372-987F-3F3DCDE5EDAA}" type="presParOf" srcId="{D3065779-5EDA-4FEA-B65A-8498F063E8A6}" destId="{6FA81AB1-69FD-4CFB-ADC9-757A615AE10D}" srcOrd="1" destOrd="0" presId="urn:microsoft.com/office/officeart/2009/layout/CirclePictureHierarchy"/>
    <dgm:cxn modelId="{50BB6524-E4B1-4BF4-9998-BB1F1ACA75FA}" type="presParOf" srcId="{14B60352-A96E-4E77-9099-36AA8BD419C5}" destId="{96F7FEF6-718A-41D6-92DC-33AF997D929A}" srcOrd="1" destOrd="0" presId="urn:microsoft.com/office/officeart/2009/layout/CirclePictureHierarchy"/>
    <dgm:cxn modelId="{4199E8E2-B279-4069-B0C8-A4BB576D31BE}" type="presParOf" srcId="{0DE689A3-69A1-430A-BB77-8ADB21AEA849}" destId="{73833CDA-52DB-4EEB-B820-405D691E7053}" srcOrd="2" destOrd="0" presId="urn:microsoft.com/office/officeart/2009/layout/CirclePictureHierarchy"/>
    <dgm:cxn modelId="{F3744639-C0DA-4C1E-8E31-CDE01C568E04}" type="presParOf" srcId="{0DE689A3-69A1-430A-BB77-8ADB21AEA849}" destId="{FF49F77E-89DB-49AC-B65B-5382EB57CA8D}" srcOrd="3" destOrd="0" presId="urn:microsoft.com/office/officeart/2009/layout/CirclePictureHierarchy"/>
    <dgm:cxn modelId="{6AD80528-2079-41E3-8EEB-0CDD9C984C72}" type="presParOf" srcId="{FF49F77E-89DB-49AC-B65B-5382EB57CA8D}" destId="{EC45E784-B711-4C2B-A726-43E57E0A3E7F}" srcOrd="0" destOrd="0" presId="urn:microsoft.com/office/officeart/2009/layout/CirclePictureHierarchy"/>
    <dgm:cxn modelId="{D7121EB8-A93D-406C-A873-018A1F587433}" type="presParOf" srcId="{EC45E784-B711-4C2B-A726-43E57E0A3E7F}" destId="{AB61FDC4-06E1-4BEA-9EDF-B49699300A82}" srcOrd="0" destOrd="0" presId="urn:microsoft.com/office/officeart/2009/layout/CirclePictureHierarchy"/>
    <dgm:cxn modelId="{1F533623-A62A-4E28-B4EF-C7B95423758A}" type="presParOf" srcId="{EC45E784-B711-4C2B-A726-43E57E0A3E7F}" destId="{D4D33E93-E535-46B6-9E47-7DF815689E51}" srcOrd="1" destOrd="0" presId="urn:microsoft.com/office/officeart/2009/layout/CirclePictureHierarchy"/>
    <dgm:cxn modelId="{35819D28-6BE4-4D64-89CE-5A228A6FA751}" type="presParOf" srcId="{FF49F77E-89DB-49AC-B65B-5382EB57CA8D}" destId="{6F271965-FA1B-466B-A1AF-914DB7587BD2}" srcOrd="1" destOrd="0" presId="urn:microsoft.com/office/officeart/2009/layout/CirclePictureHierarchy"/>
    <dgm:cxn modelId="{EC286DBE-BA38-494C-846E-18953984A4D9}" type="presParOf" srcId="{0DE689A3-69A1-430A-BB77-8ADB21AEA849}" destId="{D3CB4D97-3E52-49AD-A994-593F659BFE2C}" srcOrd="4" destOrd="0" presId="urn:microsoft.com/office/officeart/2009/layout/CirclePictureHierarchy"/>
    <dgm:cxn modelId="{3F4475FF-2257-4CFC-8BCB-7442EA9B7294}" type="presParOf" srcId="{0DE689A3-69A1-430A-BB77-8ADB21AEA849}" destId="{15813977-ABE6-422D-A8AB-58C12BACD6B9}" srcOrd="5" destOrd="0" presId="urn:microsoft.com/office/officeart/2009/layout/CirclePictureHierarchy"/>
    <dgm:cxn modelId="{86CE1E2B-EE77-4F47-8E41-ED886165869A}" type="presParOf" srcId="{15813977-ABE6-422D-A8AB-58C12BACD6B9}" destId="{4C1AE2FA-8810-4E54-AD43-FA7C94558E8A}" srcOrd="0" destOrd="0" presId="urn:microsoft.com/office/officeart/2009/layout/CirclePictureHierarchy"/>
    <dgm:cxn modelId="{A7A0DCA1-60F5-480D-8691-04074A9BF55E}" type="presParOf" srcId="{4C1AE2FA-8810-4E54-AD43-FA7C94558E8A}" destId="{BBCD4180-2A27-4FA4-88FF-A1D9DC24A1DE}" srcOrd="0" destOrd="0" presId="urn:microsoft.com/office/officeart/2009/layout/CirclePictureHierarchy"/>
    <dgm:cxn modelId="{F32285CC-2E5B-4ACA-90A2-D326AC98D881}" type="presParOf" srcId="{4C1AE2FA-8810-4E54-AD43-FA7C94558E8A}" destId="{5B395A49-690A-40D6-B372-3C37885820A5}" srcOrd="1" destOrd="0" presId="urn:microsoft.com/office/officeart/2009/layout/CirclePictureHierarchy"/>
    <dgm:cxn modelId="{2D5560FE-DC1A-4BE5-A511-F1CF00AC5FC8}" type="presParOf" srcId="{15813977-ABE6-422D-A8AB-58C12BACD6B9}" destId="{748B9BE9-DEDC-4E7D-8B05-0CB2FE139E46}" srcOrd="1" destOrd="0" presId="urn:microsoft.com/office/officeart/2009/layout/CirclePicture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2D8980-FA2C-497C-B9E3-9C5A90D657DD}" type="doc">
      <dgm:prSet loTypeId="urn:microsoft.com/office/officeart/2009/layout/CirclePictureHierarchy" loCatId="hierarchy" qsTypeId="urn:microsoft.com/office/officeart/2005/8/quickstyle/simple1" qsCatId="simple" csTypeId="urn:microsoft.com/office/officeart/2005/8/colors/accent1_2" csCatId="accent1" phldr="1"/>
      <dgm:spPr/>
      <dgm:t>
        <a:bodyPr/>
        <a:lstStyle/>
        <a:p>
          <a:endParaRPr lang="tr-TR"/>
        </a:p>
      </dgm:t>
    </dgm:pt>
    <dgm:pt modelId="{18527B0E-1613-4634-88E3-A54C2DB02DDF}">
      <dgm:prSet phldrT="[Text]"/>
      <dgm:spPr/>
      <dgm:t>
        <a:bodyPr/>
        <a:lstStyle/>
        <a:p>
          <a:r>
            <a:rPr lang="en-US" dirty="0"/>
            <a:t>Director</a:t>
          </a:r>
          <a:endParaRPr lang="tr-TR" dirty="0"/>
        </a:p>
      </dgm:t>
    </dgm:pt>
    <dgm:pt modelId="{2A379F30-A339-4798-BB63-07A2CB7F31FF}" type="parTrans" cxnId="{4E49B745-35FD-48B1-A67D-B0C152E6A14E}">
      <dgm:prSet/>
      <dgm:spPr/>
      <dgm:t>
        <a:bodyPr/>
        <a:lstStyle/>
        <a:p>
          <a:endParaRPr lang="tr-TR"/>
        </a:p>
      </dgm:t>
    </dgm:pt>
    <dgm:pt modelId="{D1FF5055-520D-4E3F-82BC-A23D638CA61D}" type="sibTrans" cxnId="{4E49B745-35FD-48B1-A67D-B0C152E6A14E}">
      <dgm:prSet/>
      <dgm:spPr/>
      <dgm:t>
        <a:bodyPr/>
        <a:lstStyle/>
        <a:p>
          <a:endParaRPr lang="tr-TR"/>
        </a:p>
      </dgm:t>
    </dgm:pt>
    <dgm:pt modelId="{9A68EF39-4237-4771-B195-72BAF23F7E3C}">
      <dgm:prSet phldrT="[Text]"/>
      <dgm:spPr/>
      <dgm:t>
        <a:bodyPr/>
        <a:lstStyle/>
        <a:p>
          <a:r>
            <a:rPr lang="en-US" dirty="0"/>
            <a:t>Manager</a:t>
          </a:r>
          <a:endParaRPr lang="tr-TR" dirty="0"/>
        </a:p>
      </dgm:t>
    </dgm:pt>
    <dgm:pt modelId="{B798B38B-C936-4D68-AA53-2C94B227A48A}" type="parTrans" cxnId="{F79D9929-9E79-4537-8F77-723AEC6012BC}">
      <dgm:prSet/>
      <dgm:spPr/>
      <dgm:t>
        <a:bodyPr/>
        <a:lstStyle/>
        <a:p>
          <a:endParaRPr lang="tr-TR"/>
        </a:p>
      </dgm:t>
    </dgm:pt>
    <dgm:pt modelId="{AF1B02A3-90EC-4399-9142-7CDD1D05917A}" type="sibTrans" cxnId="{F79D9929-9E79-4537-8F77-723AEC6012BC}">
      <dgm:prSet/>
      <dgm:spPr/>
      <dgm:t>
        <a:bodyPr/>
        <a:lstStyle/>
        <a:p>
          <a:endParaRPr lang="tr-TR"/>
        </a:p>
      </dgm:t>
    </dgm:pt>
    <dgm:pt modelId="{523E5B99-C804-4BF9-AB29-4E304208014F}">
      <dgm:prSet phldrT="[Text]"/>
      <dgm:spPr/>
      <dgm:t>
        <a:bodyPr/>
        <a:lstStyle/>
        <a:p>
          <a:r>
            <a:rPr lang="en-US" dirty="0"/>
            <a:t>Employee</a:t>
          </a:r>
          <a:endParaRPr lang="tr-TR" dirty="0"/>
        </a:p>
      </dgm:t>
    </dgm:pt>
    <dgm:pt modelId="{3E81F47E-2D96-489E-A9A1-71A363319CDD}" type="parTrans" cxnId="{6DD61378-D260-46DA-8C97-F4348DFE9E62}">
      <dgm:prSet/>
      <dgm:spPr/>
      <dgm:t>
        <a:bodyPr/>
        <a:lstStyle/>
        <a:p>
          <a:endParaRPr lang="tr-TR"/>
        </a:p>
      </dgm:t>
    </dgm:pt>
    <dgm:pt modelId="{0FA4D74E-AF48-4A04-A989-7ED0D5C34166}" type="sibTrans" cxnId="{6DD61378-D260-46DA-8C97-F4348DFE9E62}">
      <dgm:prSet/>
      <dgm:spPr/>
      <dgm:t>
        <a:bodyPr/>
        <a:lstStyle/>
        <a:p>
          <a:endParaRPr lang="tr-TR"/>
        </a:p>
      </dgm:t>
    </dgm:pt>
    <dgm:pt modelId="{C6D9F5BE-702D-4954-9E95-58E89D0AB014}">
      <dgm:prSet phldrT="[Text]"/>
      <dgm:spPr/>
      <dgm:t>
        <a:bodyPr/>
        <a:lstStyle/>
        <a:p>
          <a:r>
            <a:rPr lang="en-US" dirty="0"/>
            <a:t>Employee</a:t>
          </a:r>
          <a:endParaRPr lang="tr-TR" dirty="0"/>
        </a:p>
      </dgm:t>
    </dgm:pt>
    <dgm:pt modelId="{DFB325AA-0B74-48E6-A98E-BCFE795ADC4F}" type="parTrans" cxnId="{CBC5530B-7BE5-42B8-AE73-C39F184D04E4}">
      <dgm:prSet/>
      <dgm:spPr/>
      <dgm:t>
        <a:bodyPr/>
        <a:lstStyle/>
        <a:p>
          <a:endParaRPr lang="tr-TR"/>
        </a:p>
      </dgm:t>
    </dgm:pt>
    <dgm:pt modelId="{E6EA1D45-F84E-4973-A1C4-DD64E0F3A8EC}" type="sibTrans" cxnId="{CBC5530B-7BE5-42B8-AE73-C39F184D04E4}">
      <dgm:prSet/>
      <dgm:spPr/>
      <dgm:t>
        <a:bodyPr/>
        <a:lstStyle/>
        <a:p>
          <a:endParaRPr lang="tr-TR"/>
        </a:p>
      </dgm:t>
    </dgm:pt>
    <dgm:pt modelId="{D8C8070D-2A64-400E-A68E-015FB1C6D650}">
      <dgm:prSet phldrT="[Text]"/>
      <dgm:spPr/>
      <dgm:t>
        <a:bodyPr/>
        <a:lstStyle/>
        <a:p>
          <a:r>
            <a:rPr lang="en-US" dirty="0"/>
            <a:t>Manager</a:t>
          </a:r>
          <a:endParaRPr lang="tr-TR" dirty="0"/>
        </a:p>
      </dgm:t>
    </dgm:pt>
    <dgm:pt modelId="{ECA84E1C-63E6-4D96-A1B0-9A24D9C92436}" type="parTrans" cxnId="{AF78E747-7271-43FA-ADAE-A3EF7D2A57BD}">
      <dgm:prSet/>
      <dgm:spPr/>
      <dgm:t>
        <a:bodyPr/>
        <a:lstStyle/>
        <a:p>
          <a:endParaRPr lang="tr-TR"/>
        </a:p>
      </dgm:t>
    </dgm:pt>
    <dgm:pt modelId="{F4CFAA50-D53F-4244-9695-EFBF97C6817D}" type="sibTrans" cxnId="{AF78E747-7271-43FA-ADAE-A3EF7D2A57BD}">
      <dgm:prSet/>
      <dgm:spPr/>
      <dgm:t>
        <a:bodyPr/>
        <a:lstStyle/>
        <a:p>
          <a:endParaRPr lang="tr-TR"/>
        </a:p>
      </dgm:t>
    </dgm:pt>
    <dgm:pt modelId="{3377941E-CC64-4811-BFAF-B2B22B97820E}">
      <dgm:prSet phldrT="[Text]"/>
      <dgm:spPr/>
      <dgm:t>
        <a:bodyPr/>
        <a:lstStyle/>
        <a:p>
          <a:r>
            <a:rPr lang="en-US" dirty="0"/>
            <a:t>Employee</a:t>
          </a:r>
          <a:endParaRPr lang="tr-TR" dirty="0"/>
        </a:p>
      </dgm:t>
    </dgm:pt>
    <dgm:pt modelId="{63E5B352-3439-4855-9D1C-FB6168EC545A}" type="parTrans" cxnId="{489FF54B-E229-461A-9432-B59FD2B7F14D}">
      <dgm:prSet/>
      <dgm:spPr/>
      <dgm:t>
        <a:bodyPr/>
        <a:lstStyle/>
        <a:p>
          <a:endParaRPr lang="tr-TR"/>
        </a:p>
      </dgm:t>
    </dgm:pt>
    <dgm:pt modelId="{F63A3C2B-F3D9-45F6-993D-2727933CA245}" type="sibTrans" cxnId="{489FF54B-E229-461A-9432-B59FD2B7F14D}">
      <dgm:prSet/>
      <dgm:spPr/>
      <dgm:t>
        <a:bodyPr/>
        <a:lstStyle/>
        <a:p>
          <a:endParaRPr lang="tr-TR"/>
        </a:p>
      </dgm:t>
    </dgm:pt>
    <dgm:pt modelId="{C3EC4AF4-2C9D-4066-9D64-7EBB4F28622B}">
      <dgm:prSet phldrT="[Text]"/>
      <dgm:spPr/>
      <dgm:t>
        <a:bodyPr/>
        <a:lstStyle/>
        <a:p>
          <a:r>
            <a:rPr lang="en-US" dirty="0"/>
            <a:t>Employee</a:t>
          </a:r>
          <a:endParaRPr lang="tr-TR" dirty="0"/>
        </a:p>
      </dgm:t>
    </dgm:pt>
    <dgm:pt modelId="{6938F3F8-3182-4330-97A7-72B161634E68}" type="parTrans" cxnId="{9F6B8EBD-1DB2-4A73-81D4-E03948665F2D}">
      <dgm:prSet/>
      <dgm:spPr/>
      <dgm:t>
        <a:bodyPr/>
        <a:lstStyle/>
        <a:p>
          <a:endParaRPr lang="tr-TR"/>
        </a:p>
      </dgm:t>
    </dgm:pt>
    <dgm:pt modelId="{B7005BEC-B475-4555-A35C-9E33557C21C7}" type="sibTrans" cxnId="{9F6B8EBD-1DB2-4A73-81D4-E03948665F2D}">
      <dgm:prSet/>
      <dgm:spPr/>
      <dgm:t>
        <a:bodyPr/>
        <a:lstStyle/>
        <a:p>
          <a:endParaRPr lang="tr-TR"/>
        </a:p>
      </dgm:t>
    </dgm:pt>
    <dgm:pt modelId="{CDA2C284-C840-4F2C-8558-73BB48730EEA}">
      <dgm:prSet phldrT="[Text]"/>
      <dgm:spPr/>
      <dgm:t>
        <a:bodyPr/>
        <a:lstStyle/>
        <a:p>
          <a:r>
            <a:rPr lang="en-US" dirty="0"/>
            <a:t>Employee</a:t>
          </a:r>
          <a:endParaRPr lang="tr-TR" dirty="0"/>
        </a:p>
      </dgm:t>
    </dgm:pt>
    <dgm:pt modelId="{C20A3B86-813C-4A2E-A4A4-C9D607241B11}" type="parTrans" cxnId="{E57B8EFA-84E0-43DA-9E9D-B86B7C0565AB}">
      <dgm:prSet/>
      <dgm:spPr/>
      <dgm:t>
        <a:bodyPr/>
        <a:lstStyle/>
        <a:p>
          <a:endParaRPr lang="tr-TR"/>
        </a:p>
      </dgm:t>
    </dgm:pt>
    <dgm:pt modelId="{2A35276A-2293-448A-B00D-C0DE48DEBD78}" type="sibTrans" cxnId="{E57B8EFA-84E0-43DA-9E9D-B86B7C0565AB}">
      <dgm:prSet/>
      <dgm:spPr/>
      <dgm:t>
        <a:bodyPr/>
        <a:lstStyle/>
        <a:p>
          <a:endParaRPr lang="tr-TR"/>
        </a:p>
      </dgm:t>
    </dgm:pt>
    <dgm:pt modelId="{F7BB4F09-1891-4C3A-B75B-5B8B7EC12A61}">
      <dgm:prSet phldrT="[Text]"/>
      <dgm:spPr/>
      <dgm:t>
        <a:bodyPr/>
        <a:lstStyle/>
        <a:p>
          <a:r>
            <a:rPr lang="en-US" dirty="0"/>
            <a:t>Employee</a:t>
          </a:r>
          <a:endParaRPr lang="tr-TR" dirty="0"/>
        </a:p>
      </dgm:t>
    </dgm:pt>
    <dgm:pt modelId="{D00BBE89-F8E7-4670-8EFA-6DC68236FBA8}" type="parTrans" cxnId="{5951B766-9205-4EBA-B396-5B3AB9E4D80C}">
      <dgm:prSet/>
      <dgm:spPr/>
      <dgm:t>
        <a:bodyPr/>
        <a:lstStyle/>
        <a:p>
          <a:endParaRPr lang="tr-TR"/>
        </a:p>
      </dgm:t>
    </dgm:pt>
    <dgm:pt modelId="{D38CE552-10ED-485C-B917-B2C3C69B0287}" type="sibTrans" cxnId="{5951B766-9205-4EBA-B396-5B3AB9E4D80C}">
      <dgm:prSet/>
      <dgm:spPr/>
      <dgm:t>
        <a:bodyPr/>
        <a:lstStyle/>
        <a:p>
          <a:endParaRPr lang="tr-TR"/>
        </a:p>
      </dgm:t>
    </dgm:pt>
    <dgm:pt modelId="{DF4729D5-A9B2-4242-A4FE-BA83F7648712}" type="pres">
      <dgm:prSet presAssocID="{DF2D8980-FA2C-497C-B9E3-9C5A90D657DD}" presName="hierChild1" presStyleCnt="0">
        <dgm:presLayoutVars>
          <dgm:chPref val="1"/>
          <dgm:dir/>
          <dgm:animOne val="branch"/>
          <dgm:animLvl val="lvl"/>
          <dgm:resizeHandles/>
        </dgm:presLayoutVars>
      </dgm:prSet>
      <dgm:spPr/>
    </dgm:pt>
    <dgm:pt modelId="{99B7EB9F-775C-4540-80A5-6C169B103D52}" type="pres">
      <dgm:prSet presAssocID="{18527B0E-1613-4634-88E3-A54C2DB02DDF}" presName="hierRoot1" presStyleCnt="0"/>
      <dgm:spPr/>
    </dgm:pt>
    <dgm:pt modelId="{0BAFA198-012B-4D4D-ACA0-23E3E1860F29}" type="pres">
      <dgm:prSet presAssocID="{18527B0E-1613-4634-88E3-A54C2DB02DDF}" presName="composite" presStyleCnt="0"/>
      <dgm:spPr/>
    </dgm:pt>
    <dgm:pt modelId="{FA58ED39-B8D0-48C5-A1B7-2ECD6890446C}" type="pres">
      <dgm:prSet presAssocID="{18527B0E-1613-4634-88E3-A54C2DB02DDF}" presName="image" presStyleLbl="node0"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41275">
          <a:solidFill>
            <a:srgbClr val="FF0000"/>
          </a:solidFill>
        </a:ln>
      </dgm:spPr>
      <dgm:extLst>
        <a:ext uri="{E40237B7-FDA0-4F09-8148-C483321AD2D9}">
          <dgm14:cNvPr xmlns:dgm14="http://schemas.microsoft.com/office/drawing/2010/diagram" id="0" name="" descr="User"/>
        </a:ext>
      </dgm:extLst>
    </dgm:pt>
    <dgm:pt modelId="{59628EB9-E4E6-431A-BB97-6AB5A866D891}" type="pres">
      <dgm:prSet presAssocID="{18527B0E-1613-4634-88E3-A54C2DB02DDF}" presName="text" presStyleLbl="revTx" presStyleIdx="0" presStyleCnt="9">
        <dgm:presLayoutVars>
          <dgm:chPref val="3"/>
        </dgm:presLayoutVars>
      </dgm:prSet>
      <dgm:spPr/>
    </dgm:pt>
    <dgm:pt modelId="{681D2F08-D8B7-44B0-B20B-7C0B36FBD030}" type="pres">
      <dgm:prSet presAssocID="{18527B0E-1613-4634-88E3-A54C2DB02DDF}" presName="hierChild2" presStyleCnt="0"/>
      <dgm:spPr/>
    </dgm:pt>
    <dgm:pt modelId="{24085CE2-BE54-40E3-9442-D8E2640C0354}" type="pres">
      <dgm:prSet presAssocID="{B798B38B-C936-4D68-AA53-2C94B227A48A}" presName="Name10" presStyleLbl="parChTrans1D2" presStyleIdx="0" presStyleCnt="2"/>
      <dgm:spPr/>
    </dgm:pt>
    <dgm:pt modelId="{2F0DCBC4-D40D-4832-A9B6-2487B1F33112}" type="pres">
      <dgm:prSet presAssocID="{9A68EF39-4237-4771-B195-72BAF23F7E3C}" presName="hierRoot2" presStyleCnt="0"/>
      <dgm:spPr/>
    </dgm:pt>
    <dgm:pt modelId="{26FDD5E2-245B-4893-826B-66456FC9E9EB}" type="pres">
      <dgm:prSet presAssocID="{9A68EF39-4237-4771-B195-72BAF23F7E3C}" presName="composite2" presStyleCnt="0"/>
      <dgm:spPr/>
    </dgm:pt>
    <dgm:pt modelId="{73E4B9F7-071B-412C-A0F8-D369010A5148}" type="pres">
      <dgm:prSet presAssocID="{9A68EF39-4237-4771-B195-72BAF23F7E3C}" presName="image2" presStyleLbl="node2" presStyleIdx="0"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8100">
          <a:solidFill>
            <a:schemeClr val="accent1"/>
          </a:solidFill>
        </a:ln>
      </dgm:spPr>
      <dgm:extLst>
        <a:ext uri="{E40237B7-FDA0-4F09-8148-C483321AD2D9}">
          <dgm14:cNvPr xmlns:dgm14="http://schemas.microsoft.com/office/drawing/2010/diagram" id="0" name="" descr="User"/>
        </a:ext>
      </dgm:extLst>
    </dgm:pt>
    <dgm:pt modelId="{495EB255-8991-4BF0-AE4F-3C96D126E3DA}" type="pres">
      <dgm:prSet presAssocID="{9A68EF39-4237-4771-B195-72BAF23F7E3C}" presName="text2" presStyleLbl="revTx" presStyleIdx="1" presStyleCnt="9">
        <dgm:presLayoutVars>
          <dgm:chPref val="3"/>
        </dgm:presLayoutVars>
      </dgm:prSet>
      <dgm:spPr/>
    </dgm:pt>
    <dgm:pt modelId="{BC811E46-435A-4F19-8992-BA09A2E1D41D}" type="pres">
      <dgm:prSet presAssocID="{9A68EF39-4237-4771-B195-72BAF23F7E3C}" presName="hierChild3" presStyleCnt="0"/>
      <dgm:spPr/>
    </dgm:pt>
    <dgm:pt modelId="{5A42A687-3218-480B-B373-D47AEC515A81}" type="pres">
      <dgm:prSet presAssocID="{3E81F47E-2D96-489E-A9A1-71A363319CDD}" presName="Name17" presStyleLbl="parChTrans1D3" presStyleIdx="0" presStyleCnt="6"/>
      <dgm:spPr/>
    </dgm:pt>
    <dgm:pt modelId="{0352F1D1-24A2-4A77-9CB1-67D6B2481877}" type="pres">
      <dgm:prSet presAssocID="{523E5B99-C804-4BF9-AB29-4E304208014F}" presName="hierRoot3" presStyleCnt="0"/>
      <dgm:spPr/>
    </dgm:pt>
    <dgm:pt modelId="{F6D7F6D9-E28F-4015-AB8B-2F00654EE9FD}" type="pres">
      <dgm:prSet presAssocID="{523E5B99-C804-4BF9-AB29-4E304208014F}" presName="composite3" presStyleCnt="0"/>
      <dgm:spPr/>
    </dgm:pt>
    <dgm:pt modelId="{49CBABA2-604E-4694-8CB0-46AF9CCCCE66}" type="pres">
      <dgm:prSet presAssocID="{523E5B99-C804-4BF9-AB29-4E304208014F}" presName="image3" presStyleLbl="node3" presStyleIdx="0"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User"/>
        </a:ext>
      </dgm:extLst>
    </dgm:pt>
    <dgm:pt modelId="{5B6D7C01-1D7B-42FB-BD84-89171A8C4325}" type="pres">
      <dgm:prSet presAssocID="{523E5B99-C804-4BF9-AB29-4E304208014F}" presName="text3" presStyleLbl="revTx" presStyleIdx="2" presStyleCnt="9">
        <dgm:presLayoutVars>
          <dgm:chPref val="3"/>
        </dgm:presLayoutVars>
      </dgm:prSet>
      <dgm:spPr/>
    </dgm:pt>
    <dgm:pt modelId="{95AB4871-6148-4498-88ED-54D7010BF1EF}" type="pres">
      <dgm:prSet presAssocID="{523E5B99-C804-4BF9-AB29-4E304208014F}" presName="hierChild4" presStyleCnt="0"/>
      <dgm:spPr/>
    </dgm:pt>
    <dgm:pt modelId="{52337BCD-2966-4384-8E25-9A1178E6B72B}" type="pres">
      <dgm:prSet presAssocID="{DFB325AA-0B74-48E6-A98E-BCFE795ADC4F}" presName="Name17" presStyleLbl="parChTrans1D3" presStyleIdx="1" presStyleCnt="6"/>
      <dgm:spPr/>
    </dgm:pt>
    <dgm:pt modelId="{FAE8E122-3D13-411A-9A5D-1FE62D50C1A7}" type="pres">
      <dgm:prSet presAssocID="{C6D9F5BE-702D-4954-9E95-58E89D0AB014}" presName="hierRoot3" presStyleCnt="0"/>
      <dgm:spPr/>
    </dgm:pt>
    <dgm:pt modelId="{A719FE86-43B4-40F3-B5CB-D810315392F8}" type="pres">
      <dgm:prSet presAssocID="{C6D9F5BE-702D-4954-9E95-58E89D0AB014}" presName="composite3" presStyleCnt="0"/>
      <dgm:spPr/>
    </dgm:pt>
    <dgm:pt modelId="{39FBF952-0902-4A2D-8585-0F6B5D154CE8}" type="pres">
      <dgm:prSet presAssocID="{C6D9F5BE-702D-4954-9E95-58E89D0AB014}" presName="image3" presStyleLbl="node3" presStyleIdx="1" presStyleCnt="6"/>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User"/>
        </a:ext>
      </dgm:extLst>
    </dgm:pt>
    <dgm:pt modelId="{9C97854D-1B01-4A9D-B969-C25826259FDB}" type="pres">
      <dgm:prSet presAssocID="{C6D9F5BE-702D-4954-9E95-58E89D0AB014}" presName="text3" presStyleLbl="revTx" presStyleIdx="3" presStyleCnt="9">
        <dgm:presLayoutVars>
          <dgm:chPref val="3"/>
        </dgm:presLayoutVars>
      </dgm:prSet>
      <dgm:spPr/>
    </dgm:pt>
    <dgm:pt modelId="{0421F288-B7D6-4EE5-88F9-15ECF318A5FE}" type="pres">
      <dgm:prSet presAssocID="{C6D9F5BE-702D-4954-9E95-58E89D0AB014}" presName="hierChild4" presStyleCnt="0"/>
      <dgm:spPr/>
    </dgm:pt>
    <dgm:pt modelId="{C977ADC6-527F-4948-9D2F-9C72E36B48FA}" type="pres">
      <dgm:prSet presAssocID="{6938F3F8-3182-4330-97A7-72B161634E68}" presName="Name17" presStyleLbl="parChTrans1D3" presStyleIdx="2" presStyleCnt="6"/>
      <dgm:spPr/>
    </dgm:pt>
    <dgm:pt modelId="{6972B2E3-E0F1-4E84-B163-C96A444423AC}" type="pres">
      <dgm:prSet presAssocID="{C3EC4AF4-2C9D-4066-9D64-7EBB4F28622B}" presName="hierRoot3" presStyleCnt="0"/>
      <dgm:spPr/>
    </dgm:pt>
    <dgm:pt modelId="{EFD0398B-75D6-40D3-845E-52666A69C75D}" type="pres">
      <dgm:prSet presAssocID="{C3EC4AF4-2C9D-4066-9D64-7EBB4F28622B}" presName="composite3" presStyleCnt="0"/>
      <dgm:spPr/>
    </dgm:pt>
    <dgm:pt modelId="{945C0D10-D4DD-4CE8-8C1E-0DD84A8DC5C8}" type="pres">
      <dgm:prSet presAssocID="{C3EC4AF4-2C9D-4066-9D64-7EBB4F28622B}" presName="image3" presStyleLbl="node3"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User"/>
        </a:ext>
      </dgm:extLst>
    </dgm:pt>
    <dgm:pt modelId="{FF675AC4-8D7D-4C44-8617-8787CDBEA0B4}" type="pres">
      <dgm:prSet presAssocID="{C3EC4AF4-2C9D-4066-9D64-7EBB4F28622B}" presName="text3" presStyleLbl="revTx" presStyleIdx="4" presStyleCnt="9">
        <dgm:presLayoutVars>
          <dgm:chPref val="3"/>
        </dgm:presLayoutVars>
      </dgm:prSet>
      <dgm:spPr/>
    </dgm:pt>
    <dgm:pt modelId="{9177DE25-3ED3-4AC5-8EA1-E18E01CFE85E}" type="pres">
      <dgm:prSet presAssocID="{C3EC4AF4-2C9D-4066-9D64-7EBB4F28622B}" presName="hierChild4" presStyleCnt="0"/>
      <dgm:spPr/>
    </dgm:pt>
    <dgm:pt modelId="{7C17A9A3-CCF2-4046-A806-56C123F40141}" type="pres">
      <dgm:prSet presAssocID="{ECA84E1C-63E6-4D96-A1B0-9A24D9C92436}" presName="Name10" presStyleLbl="parChTrans1D2" presStyleIdx="1" presStyleCnt="2"/>
      <dgm:spPr/>
    </dgm:pt>
    <dgm:pt modelId="{4DD2A385-4969-4199-9229-2C34FEB8B633}" type="pres">
      <dgm:prSet presAssocID="{D8C8070D-2A64-400E-A68E-015FB1C6D650}" presName="hierRoot2" presStyleCnt="0"/>
      <dgm:spPr/>
    </dgm:pt>
    <dgm:pt modelId="{359436DB-4F95-4EDD-9364-94BFEB90450E}" type="pres">
      <dgm:prSet presAssocID="{D8C8070D-2A64-400E-A68E-015FB1C6D650}" presName="composite2" presStyleCnt="0"/>
      <dgm:spPr/>
    </dgm:pt>
    <dgm:pt modelId="{17D849D1-80C0-468E-9BAD-39A6E134CD68}" type="pres">
      <dgm:prSet presAssocID="{D8C8070D-2A64-400E-A68E-015FB1C6D650}" presName="image2" presStyleLbl="node2"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8100">
          <a:solidFill>
            <a:schemeClr val="accent1"/>
          </a:solidFill>
        </a:ln>
      </dgm:spPr>
      <dgm:extLst>
        <a:ext uri="{E40237B7-FDA0-4F09-8148-C483321AD2D9}">
          <dgm14:cNvPr xmlns:dgm14="http://schemas.microsoft.com/office/drawing/2010/diagram" id="0" name="" descr="User"/>
        </a:ext>
      </dgm:extLst>
    </dgm:pt>
    <dgm:pt modelId="{6055A17D-665C-4B73-92CF-5CA65C12868A}" type="pres">
      <dgm:prSet presAssocID="{D8C8070D-2A64-400E-A68E-015FB1C6D650}" presName="text2" presStyleLbl="revTx" presStyleIdx="5" presStyleCnt="9">
        <dgm:presLayoutVars>
          <dgm:chPref val="3"/>
        </dgm:presLayoutVars>
      </dgm:prSet>
      <dgm:spPr/>
    </dgm:pt>
    <dgm:pt modelId="{0DE689A3-69A1-430A-BB77-8ADB21AEA849}" type="pres">
      <dgm:prSet presAssocID="{D8C8070D-2A64-400E-A68E-015FB1C6D650}" presName="hierChild3" presStyleCnt="0"/>
      <dgm:spPr/>
    </dgm:pt>
    <dgm:pt modelId="{C3AF14FA-E807-409C-BD42-594713A1BF3F}" type="pres">
      <dgm:prSet presAssocID="{63E5B352-3439-4855-9D1C-FB6168EC545A}" presName="Name17" presStyleLbl="parChTrans1D3" presStyleIdx="3" presStyleCnt="6"/>
      <dgm:spPr/>
    </dgm:pt>
    <dgm:pt modelId="{14B60352-A96E-4E77-9099-36AA8BD419C5}" type="pres">
      <dgm:prSet presAssocID="{3377941E-CC64-4811-BFAF-B2B22B97820E}" presName="hierRoot3" presStyleCnt="0"/>
      <dgm:spPr/>
    </dgm:pt>
    <dgm:pt modelId="{D3065779-5EDA-4FEA-B65A-8498F063E8A6}" type="pres">
      <dgm:prSet presAssocID="{3377941E-CC64-4811-BFAF-B2B22B97820E}" presName="composite3" presStyleCnt="0"/>
      <dgm:spPr/>
    </dgm:pt>
    <dgm:pt modelId="{73D9478B-CAF8-4DA2-B950-B856144A3ABC}" type="pres">
      <dgm:prSet presAssocID="{3377941E-CC64-4811-BFAF-B2B22B97820E}" presName="image3" presStyleLbl="node3"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User"/>
        </a:ext>
      </dgm:extLst>
    </dgm:pt>
    <dgm:pt modelId="{6FA81AB1-69FD-4CFB-ADC9-757A615AE10D}" type="pres">
      <dgm:prSet presAssocID="{3377941E-CC64-4811-BFAF-B2B22B97820E}" presName="text3" presStyleLbl="revTx" presStyleIdx="6" presStyleCnt="9">
        <dgm:presLayoutVars>
          <dgm:chPref val="3"/>
        </dgm:presLayoutVars>
      </dgm:prSet>
      <dgm:spPr/>
    </dgm:pt>
    <dgm:pt modelId="{96F7FEF6-718A-41D6-92DC-33AF997D929A}" type="pres">
      <dgm:prSet presAssocID="{3377941E-CC64-4811-BFAF-B2B22B97820E}" presName="hierChild4" presStyleCnt="0"/>
      <dgm:spPr/>
    </dgm:pt>
    <dgm:pt modelId="{73833CDA-52DB-4EEB-B820-405D691E7053}" type="pres">
      <dgm:prSet presAssocID="{C20A3B86-813C-4A2E-A4A4-C9D607241B11}" presName="Name17" presStyleLbl="parChTrans1D3" presStyleIdx="4" presStyleCnt="6"/>
      <dgm:spPr/>
    </dgm:pt>
    <dgm:pt modelId="{FF49F77E-89DB-49AC-B65B-5382EB57CA8D}" type="pres">
      <dgm:prSet presAssocID="{CDA2C284-C840-4F2C-8558-73BB48730EEA}" presName="hierRoot3" presStyleCnt="0"/>
      <dgm:spPr/>
    </dgm:pt>
    <dgm:pt modelId="{EC45E784-B711-4C2B-A726-43E57E0A3E7F}" type="pres">
      <dgm:prSet presAssocID="{CDA2C284-C840-4F2C-8558-73BB48730EEA}" presName="composite3" presStyleCnt="0"/>
      <dgm:spPr/>
    </dgm:pt>
    <dgm:pt modelId="{AB61FDC4-06E1-4BEA-9EDF-B49699300A82}" type="pres">
      <dgm:prSet presAssocID="{CDA2C284-C840-4F2C-8558-73BB48730EEA}" presName="image3" presStyleLbl="node3" presStyleIdx="4"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User"/>
        </a:ext>
      </dgm:extLst>
    </dgm:pt>
    <dgm:pt modelId="{D4D33E93-E535-46B6-9E47-7DF815689E51}" type="pres">
      <dgm:prSet presAssocID="{CDA2C284-C840-4F2C-8558-73BB48730EEA}" presName="text3" presStyleLbl="revTx" presStyleIdx="7" presStyleCnt="9">
        <dgm:presLayoutVars>
          <dgm:chPref val="3"/>
        </dgm:presLayoutVars>
      </dgm:prSet>
      <dgm:spPr/>
    </dgm:pt>
    <dgm:pt modelId="{6F271965-FA1B-466B-A1AF-914DB7587BD2}" type="pres">
      <dgm:prSet presAssocID="{CDA2C284-C840-4F2C-8558-73BB48730EEA}" presName="hierChild4" presStyleCnt="0"/>
      <dgm:spPr/>
    </dgm:pt>
    <dgm:pt modelId="{D3CB4D97-3E52-49AD-A994-593F659BFE2C}" type="pres">
      <dgm:prSet presAssocID="{D00BBE89-F8E7-4670-8EFA-6DC68236FBA8}" presName="Name17" presStyleLbl="parChTrans1D3" presStyleIdx="5" presStyleCnt="6"/>
      <dgm:spPr/>
    </dgm:pt>
    <dgm:pt modelId="{15813977-ABE6-422D-A8AB-58C12BACD6B9}" type="pres">
      <dgm:prSet presAssocID="{F7BB4F09-1891-4C3A-B75B-5B8B7EC12A61}" presName="hierRoot3" presStyleCnt="0"/>
      <dgm:spPr/>
    </dgm:pt>
    <dgm:pt modelId="{4C1AE2FA-8810-4E54-AD43-FA7C94558E8A}" type="pres">
      <dgm:prSet presAssocID="{F7BB4F09-1891-4C3A-B75B-5B8B7EC12A61}" presName="composite3" presStyleCnt="0"/>
      <dgm:spPr/>
    </dgm:pt>
    <dgm:pt modelId="{BBCD4180-2A27-4FA4-88FF-A1D9DC24A1DE}" type="pres">
      <dgm:prSet presAssocID="{F7BB4F09-1891-4C3A-B75B-5B8B7EC12A61}" presName="image3" presStyleLbl="node3" presStyleIdx="5"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User"/>
        </a:ext>
      </dgm:extLst>
    </dgm:pt>
    <dgm:pt modelId="{5B395A49-690A-40D6-B372-3C37885820A5}" type="pres">
      <dgm:prSet presAssocID="{F7BB4F09-1891-4C3A-B75B-5B8B7EC12A61}" presName="text3" presStyleLbl="revTx" presStyleIdx="8" presStyleCnt="9">
        <dgm:presLayoutVars>
          <dgm:chPref val="3"/>
        </dgm:presLayoutVars>
      </dgm:prSet>
      <dgm:spPr/>
    </dgm:pt>
    <dgm:pt modelId="{748B9BE9-DEDC-4E7D-8B05-0CB2FE139E46}" type="pres">
      <dgm:prSet presAssocID="{F7BB4F09-1891-4C3A-B75B-5B8B7EC12A61}" presName="hierChild4" presStyleCnt="0"/>
      <dgm:spPr/>
    </dgm:pt>
  </dgm:ptLst>
  <dgm:cxnLst>
    <dgm:cxn modelId="{CBC5530B-7BE5-42B8-AE73-C39F184D04E4}" srcId="{9A68EF39-4237-4771-B195-72BAF23F7E3C}" destId="{C6D9F5BE-702D-4954-9E95-58E89D0AB014}" srcOrd="1" destOrd="0" parTransId="{DFB325AA-0B74-48E6-A98E-BCFE795ADC4F}" sibTransId="{E6EA1D45-F84E-4973-A1C4-DD64E0F3A8EC}"/>
    <dgm:cxn modelId="{0CE5010E-373C-4DD0-8BD6-AE149050C020}" type="presOf" srcId="{63E5B352-3439-4855-9D1C-FB6168EC545A}" destId="{C3AF14FA-E807-409C-BD42-594713A1BF3F}" srcOrd="0" destOrd="0" presId="urn:microsoft.com/office/officeart/2009/layout/CirclePictureHierarchy"/>
    <dgm:cxn modelId="{F79D9929-9E79-4537-8F77-723AEC6012BC}" srcId="{18527B0E-1613-4634-88E3-A54C2DB02DDF}" destId="{9A68EF39-4237-4771-B195-72BAF23F7E3C}" srcOrd="0" destOrd="0" parTransId="{B798B38B-C936-4D68-AA53-2C94B227A48A}" sibTransId="{AF1B02A3-90EC-4399-9142-7CDD1D05917A}"/>
    <dgm:cxn modelId="{4E49B745-35FD-48B1-A67D-B0C152E6A14E}" srcId="{DF2D8980-FA2C-497C-B9E3-9C5A90D657DD}" destId="{18527B0E-1613-4634-88E3-A54C2DB02DDF}" srcOrd="0" destOrd="0" parTransId="{2A379F30-A339-4798-BB63-07A2CB7F31FF}" sibTransId="{D1FF5055-520D-4E3F-82BC-A23D638CA61D}"/>
    <dgm:cxn modelId="{5951B766-9205-4EBA-B396-5B3AB9E4D80C}" srcId="{D8C8070D-2A64-400E-A68E-015FB1C6D650}" destId="{F7BB4F09-1891-4C3A-B75B-5B8B7EC12A61}" srcOrd="2" destOrd="0" parTransId="{D00BBE89-F8E7-4670-8EFA-6DC68236FBA8}" sibTransId="{D38CE552-10ED-485C-B917-B2C3C69B0287}"/>
    <dgm:cxn modelId="{AF78E747-7271-43FA-ADAE-A3EF7D2A57BD}" srcId="{18527B0E-1613-4634-88E3-A54C2DB02DDF}" destId="{D8C8070D-2A64-400E-A68E-015FB1C6D650}" srcOrd="1" destOrd="0" parTransId="{ECA84E1C-63E6-4D96-A1B0-9A24D9C92436}" sibTransId="{F4CFAA50-D53F-4244-9695-EFBF97C6817D}"/>
    <dgm:cxn modelId="{5C535068-23E1-43A6-B0A3-4C8A59B4BFF9}" type="presOf" srcId="{DFB325AA-0B74-48E6-A98E-BCFE795ADC4F}" destId="{52337BCD-2966-4384-8E25-9A1178E6B72B}" srcOrd="0" destOrd="0" presId="urn:microsoft.com/office/officeart/2009/layout/CirclePictureHierarchy"/>
    <dgm:cxn modelId="{0E1BE269-3AFD-4971-B1B2-5E1F2B0F015C}" type="presOf" srcId="{D00BBE89-F8E7-4670-8EFA-6DC68236FBA8}" destId="{D3CB4D97-3E52-49AD-A994-593F659BFE2C}" srcOrd="0" destOrd="0" presId="urn:microsoft.com/office/officeart/2009/layout/CirclePictureHierarchy"/>
    <dgm:cxn modelId="{489FF54B-E229-461A-9432-B59FD2B7F14D}" srcId="{D8C8070D-2A64-400E-A68E-015FB1C6D650}" destId="{3377941E-CC64-4811-BFAF-B2B22B97820E}" srcOrd="0" destOrd="0" parTransId="{63E5B352-3439-4855-9D1C-FB6168EC545A}" sibTransId="{F63A3C2B-F3D9-45F6-993D-2727933CA245}"/>
    <dgm:cxn modelId="{270A3A53-07C7-4C99-A399-CEE82F97E69D}" type="presOf" srcId="{C20A3B86-813C-4A2E-A4A4-C9D607241B11}" destId="{73833CDA-52DB-4EEB-B820-405D691E7053}" srcOrd="0" destOrd="0" presId="urn:microsoft.com/office/officeart/2009/layout/CirclePictureHierarchy"/>
    <dgm:cxn modelId="{6DD61378-D260-46DA-8C97-F4348DFE9E62}" srcId="{9A68EF39-4237-4771-B195-72BAF23F7E3C}" destId="{523E5B99-C804-4BF9-AB29-4E304208014F}" srcOrd="0" destOrd="0" parTransId="{3E81F47E-2D96-489E-A9A1-71A363319CDD}" sibTransId="{0FA4D74E-AF48-4A04-A989-7ED0D5C34166}"/>
    <dgm:cxn modelId="{D199F378-8B00-4E1C-B1E9-CC8465EBC109}" type="presOf" srcId="{ECA84E1C-63E6-4D96-A1B0-9A24D9C92436}" destId="{7C17A9A3-CCF2-4046-A806-56C123F40141}" srcOrd="0" destOrd="0" presId="urn:microsoft.com/office/officeart/2009/layout/CirclePictureHierarchy"/>
    <dgm:cxn modelId="{ADDD697B-173F-482C-8385-9591B460E79D}" type="presOf" srcId="{B798B38B-C936-4D68-AA53-2C94B227A48A}" destId="{24085CE2-BE54-40E3-9442-D8E2640C0354}" srcOrd="0" destOrd="0" presId="urn:microsoft.com/office/officeart/2009/layout/CirclePictureHierarchy"/>
    <dgm:cxn modelId="{125DE57B-67AB-47D7-8829-4045F695323B}" type="presOf" srcId="{C3EC4AF4-2C9D-4066-9D64-7EBB4F28622B}" destId="{FF675AC4-8D7D-4C44-8617-8787CDBEA0B4}" srcOrd="0" destOrd="0" presId="urn:microsoft.com/office/officeart/2009/layout/CirclePictureHierarchy"/>
    <dgm:cxn modelId="{835A988C-446D-48A1-9D45-F6C04A32A2DF}" type="presOf" srcId="{18527B0E-1613-4634-88E3-A54C2DB02DDF}" destId="{59628EB9-E4E6-431A-BB97-6AB5A866D891}" srcOrd="0" destOrd="0" presId="urn:microsoft.com/office/officeart/2009/layout/CirclePictureHierarchy"/>
    <dgm:cxn modelId="{BA48B78C-6B86-445A-9816-2051C2FB495A}" type="presOf" srcId="{6938F3F8-3182-4330-97A7-72B161634E68}" destId="{C977ADC6-527F-4948-9D2F-9C72E36B48FA}" srcOrd="0" destOrd="0" presId="urn:microsoft.com/office/officeart/2009/layout/CirclePictureHierarchy"/>
    <dgm:cxn modelId="{9028FAAB-C3AC-4BFD-A166-F8AA59FA86D2}" type="presOf" srcId="{C6D9F5BE-702D-4954-9E95-58E89D0AB014}" destId="{9C97854D-1B01-4A9D-B969-C25826259FDB}" srcOrd="0" destOrd="0" presId="urn:microsoft.com/office/officeart/2009/layout/CirclePictureHierarchy"/>
    <dgm:cxn modelId="{D50847B0-2869-437B-90EA-280BCD2832DD}" type="presOf" srcId="{CDA2C284-C840-4F2C-8558-73BB48730EEA}" destId="{D4D33E93-E535-46B6-9E47-7DF815689E51}" srcOrd="0" destOrd="0" presId="urn:microsoft.com/office/officeart/2009/layout/CirclePictureHierarchy"/>
    <dgm:cxn modelId="{F917C0B0-EC4F-4176-A2ED-4A99C067D9C4}" type="presOf" srcId="{D8C8070D-2A64-400E-A68E-015FB1C6D650}" destId="{6055A17D-665C-4B73-92CF-5CA65C12868A}" srcOrd="0" destOrd="0" presId="urn:microsoft.com/office/officeart/2009/layout/CirclePictureHierarchy"/>
    <dgm:cxn modelId="{EC8894B1-D20C-485E-972D-24A9C3626758}" type="presOf" srcId="{523E5B99-C804-4BF9-AB29-4E304208014F}" destId="{5B6D7C01-1D7B-42FB-BD84-89171A8C4325}" srcOrd="0" destOrd="0" presId="urn:microsoft.com/office/officeart/2009/layout/CirclePictureHierarchy"/>
    <dgm:cxn modelId="{9F6B8EBD-1DB2-4A73-81D4-E03948665F2D}" srcId="{9A68EF39-4237-4771-B195-72BAF23F7E3C}" destId="{C3EC4AF4-2C9D-4066-9D64-7EBB4F28622B}" srcOrd="2" destOrd="0" parTransId="{6938F3F8-3182-4330-97A7-72B161634E68}" sibTransId="{B7005BEC-B475-4555-A35C-9E33557C21C7}"/>
    <dgm:cxn modelId="{2366B7BD-DAEC-4E50-97C7-46752D0D4736}" type="presOf" srcId="{F7BB4F09-1891-4C3A-B75B-5B8B7EC12A61}" destId="{5B395A49-690A-40D6-B372-3C37885820A5}" srcOrd="0" destOrd="0" presId="urn:microsoft.com/office/officeart/2009/layout/CirclePictureHierarchy"/>
    <dgm:cxn modelId="{14D6D1BF-131F-4362-A9EB-4B13F5979472}" type="presOf" srcId="{9A68EF39-4237-4771-B195-72BAF23F7E3C}" destId="{495EB255-8991-4BF0-AE4F-3C96D126E3DA}" srcOrd="0" destOrd="0" presId="urn:microsoft.com/office/officeart/2009/layout/CirclePictureHierarchy"/>
    <dgm:cxn modelId="{4A7C14CC-2109-43A2-A686-6400434FDF3E}" type="presOf" srcId="{3E81F47E-2D96-489E-A9A1-71A363319CDD}" destId="{5A42A687-3218-480B-B373-D47AEC515A81}" srcOrd="0" destOrd="0" presId="urn:microsoft.com/office/officeart/2009/layout/CirclePictureHierarchy"/>
    <dgm:cxn modelId="{83CEEAD9-7BA6-4549-AEEE-ABB76C0C2DC5}" type="presOf" srcId="{DF2D8980-FA2C-497C-B9E3-9C5A90D657DD}" destId="{DF4729D5-A9B2-4242-A4FE-BA83F7648712}" srcOrd="0" destOrd="0" presId="urn:microsoft.com/office/officeart/2009/layout/CirclePictureHierarchy"/>
    <dgm:cxn modelId="{ABB2AFDD-BEF5-486E-A809-BFE8A625CCF6}" type="presOf" srcId="{3377941E-CC64-4811-BFAF-B2B22B97820E}" destId="{6FA81AB1-69FD-4CFB-ADC9-757A615AE10D}" srcOrd="0" destOrd="0" presId="urn:microsoft.com/office/officeart/2009/layout/CirclePictureHierarchy"/>
    <dgm:cxn modelId="{E57B8EFA-84E0-43DA-9E9D-B86B7C0565AB}" srcId="{D8C8070D-2A64-400E-A68E-015FB1C6D650}" destId="{CDA2C284-C840-4F2C-8558-73BB48730EEA}" srcOrd="1" destOrd="0" parTransId="{C20A3B86-813C-4A2E-A4A4-C9D607241B11}" sibTransId="{2A35276A-2293-448A-B00D-C0DE48DEBD78}"/>
    <dgm:cxn modelId="{B61E95B4-A850-49D7-B8F3-DBCAE7F2B211}" type="presParOf" srcId="{DF4729D5-A9B2-4242-A4FE-BA83F7648712}" destId="{99B7EB9F-775C-4540-80A5-6C169B103D52}" srcOrd="0" destOrd="0" presId="urn:microsoft.com/office/officeart/2009/layout/CirclePictureHierarchy"/>
    <dgm:cxn modelId="{ABBC8226-49D0-4150-A55F-53ECE8730A28}" type="presParOf" srcId="{99B7EB9F-775C-4540-80A5-6C169B103D52}" destId="{0BAFA198-012B-4D4D-ACA0-23E3E1860F29}" srcOrd="0" destOrd="0" presId="urn:microsoft.com/office/officeart/2009/layout/CirclePictureHierarchy"/>
    <dgm:cxn modelId="{1D16E36C-F2FC-410C-AED8-2389CFF9CAFF}" type="presParOf" srcId="{0BAFA198-012B-4D4D-ACA0-23E3E1860F29}" destId="{FA58ED39-B8D0-48C5-A1B7-2ECD6890446C}" srcOrd="0" destOrd="0" presId="urn:microsoft.com/office/officeart/2009/layout/CirclePictureHierarchy"/>
    <dgm:cxn modelId="{DE9B2BD9-A7BC-49E0-819F-F0FE9BE4DC1F}" type="presParOf" srcId="{0BAFA198-012B-4D4D-ACA0-23E3E1860F29}" destId="{59628EB9-E4E6-431A-BB97-6AB5A866D891}" srcOrd="1" destOrd="0" presId="urn:microsoft.com/office/officeart/2009/layout/CirclePictureHierarchy"/>
    <dgm:cxn modelId="{6D940B4B-6807-4AD1-A70C-62404594611D}" type="presParOf" srcId="{99B7EB9F-775C-4540-80A5-6C169B103D52}" destId="{681D2F08-D8B7-44B0-B20B-7C0B36FBD030}" srcOrd="1" destOrd="0" presId="urn:microsoft.com/office/officeart/2009/layout/CirclePictureHierarchy"/>
    <dgm:cxn modelId="{46254CE6-2EAB-44DF-A177-F3D53EC8E183}" type="presParOf" srcId="{681D2F08-D8B7-44B0-B20B-7C0B36FBD030}" destId="{24085CE2-BE54-40E3-9442-D8E2640C0354}" srcOrd="0" destOrd="0" presId="urn:microsoft.com/office/officeart/2009/layout/CirclePictureHierarchy"/>
    <dgm:cxn modelId="{B04AC7C2-4B6A-4B4A-9552-799F9DF81926}" type="presParOf" srcId="{681D2F08-D8B7-44B0-B20B-7C0B36FBD030}" destId="{2F0DCBC4-D40D-4832-A9B6-2487B1F33112}" srcOrd="1" destOrd="0" presId="urn:microsoft.com/office/officeart/2009/layout/CirclePictureHierarchy"/>
    <dgm:cxn modelId="{CC410050-5CBC-4962-A79E-C5E1F06FE508}" type="presParOf" srcId="{2F0DCBC4-D40D-4832-A9B6-2487B1F33112}" destId="{26FDD5E2-245B-4893-826B-66456FC9E9EB}" srcOrd="0" destOrd="0" presId="urn:microsoft.com/office/officeart/2009/layout/CirclePictureHierarchy"/>
    <dgm:cxn modelId="{54F8EC50-8584-4C27-971F-4F63A9621006}" type="presParOf" srcId="{26FDD5E2-245B-4893-826B-66456FC9E9EB}" destId="{73E4B9F7-071B-412C-A0F8-D369010A5148}" srcOrd="0" destOrd="0" presId="urn:microsoft.com/office/officeart/2009/layout/CirclePictureHierarchy"/>
    <dgm:cxn modelId="{DB505500-0C5B-4F2E-8D61-5AF48D82CA45}" type="presParOf" srcId="{26FDD5E2-245B-4893-826B-66456FC9E9EB}" destId="{495EB255-8991-4BF0-AE4F-3C96D126E3DA}" srcOrd="1" destOrd="0" presId="urn:microsoft.com/office/officeart/2009/layout/CirclePictureHierarchy"/>
    <dgm:cxn modelId="{8BF9E22A-7067-4763-B8B7-7821CB714667}" type="presParOf" srcId="{2F0DCBC4-D40D-4832-A9B6-2487B1F33112}" destId="{BC811E46-435A-4F19-8992-BA09A2E1D41D}" srcOrd="1" destOrd="0" presId="urn:microsoft.com/office/officeart/2009/layout/CirclePictureHierarchy"/>
    <dgm:cxn modelId="{06E3C55A-3E4B-4700-8C76-4929E06CE802}" type="presParOf" srcId="{BC811E46-435A-4F19-8992-BA09A2E1D41D}" destId="{5A42A687-3218-480B-B373-D47AEC515A81}" srcOrd="0" destOrd="0" presId="urn:microsoft.com/office/officeart/2009/layout/CirclePictureHierarchy"/>
    <dgm:cxn modelId="{2E2DC8FA-5082-4C20-B456-53F7485E1E65}" type="presParOf" srcId="{BC811E46-435A-4F19-8992-BA09A2E1D41D}" destId="{0352F1D1-24A2-4A77-9CB1-67D6B2481877}" srcOrd="1" destOrd="0" presId="urn:microsoft.com/office/officeart/2009/layout/CirclePictureHierarchy"/>
    <dgm:cxn modelId="{DE0A8624-4582-4C95-AD77-A299B7C93615}" type="presParOf" srcId="{0352F1D1-24A2-4A77-9CB1-67D6B2481877}" destId="{F6D7F6D9-E28F-4015-AB8B-2F00654EE9FD}" srcOrd="0" destOrd="0" presId="urn:microsoft.com/office/officeart/2009/layout/CirclePictureHierarchy"/>
    <dgm:cxn modelId="{CEC9B7D8-1EF0-47D7-A56B-1582B360CB0F}" type="presParOf" srcId="{F6D7F6D9-E28F-4015-AB8B-2F00654EE9FD}" destId="{49CBABA2-604E-4694-8CB0-46AF9CCCCE66}" srcOrd="0" destOrd="0" presId="urn:microsoft.com/office/officeart/2009/layout/CirclePictureHierarchy"/>
    <dgm:cxn modelId="{FE1629C3-51BB-4C4B-B610-BFBE512D9143}" type="presParOf" srcId="{F6D7F6D9-E28F-4015-AB8B-2F00654EE9FD}" destId="{5B6D7C01-1D7B-42FB-BD84-89171A8C4325}" srcOrd="1" destOrd="0" presId="urn:microsoft.com/office/officeart/2009/layout/CirclePictureHierarchy"/>
    <dgm:cxn modelId="{DCB580C9-6DE6-47EA-8896-3D6583B4773D}" type="presParOf" srcId="{0352F1D1-24A2-4A77-9CB1-67D6B2481877}" destId="{95AB4871-6148-4498-88ED-54D7010BF1EF}" srcOrd="1" destOrd="0" presId="urn:microsoft.com/office/officeart/2009/layout/CirclePictureHierarchy"/>
    <dgm:cxn modelId="{346546E3-EBF5-4FC7-98EC-A7F1F19F92D3}" type="presParOf" srcId="{BC811E46-435A-4F19-8992-BA09A2E1D41D}" destId="{52337BCD-2966-4384-8E25-9A1178E6B72B}" srcOrd="2" destOrd="0" presId="urn:microsoft.com/office/officeart/2009/layout/CirclePictureHierarchy"/>
    <dgm:cxn modelId="{FAA43592-F8B6-4AF5-AA7A-2FE4C31151DD}" type="presParOf" srcId="{BC811E46-435A-4F19-8992-BA09A2E1D41D}" destId="{FAE8E122-3D13-411A-9A5D-1FE62D50C1A7}" srcOrd="3" destOrd="0" presId="urn:microsoft.com/office/officeart/2009/layout/CirclePictureHierarchy"/>
    <dgm:cxn modelId="{E8F7CDFB-111F-4306-876C-B50CEA17C037}" type="presParOf" srcId="{FAE8E122-3D13-411A-9A5D-1FE62D50C1A7}" destId="{A719FE86-43B4-40F3-B5CB-D810315392F8}" srcOrd="0" destOrd="0" presId="urn:microsoft.com/office/officeart/2009/layout/CirclePictureHierarchy"/>
    <dgm:cxn modelId="{FB77B730-401E-4E4C-A942-1B9D423D9BDD}" type="presParOf" srcId="{A719FE86-43B4-40F3-B5CB-D810315392F8}" destId="{39FBF952-0902-4A2D-8585-0F6B5D154CE8}" srcOrd="0" destOrd="0" presId="urn:microsoft.com/office/officeart/2009/layout/CirclePictureHierarchy"/>
    <dgm:cxn modelId="{B1212FBE-1ACE-4B94-8937-F3207FA45CFE}" type="presParOf" srcId="{A719FE86-43B4-40F3-B5CB-D810315392F8}" destId="{9C97854D-1B01-4A9D-B969-C25826259FDB}" srcOrd="1" destOrd="0" presId="urn:microsoft.com/office/officeart/2009/layout/CirclePictureHierarchy"/>
    <dgm:cxn modelId="{5E71F6C0-90A1-4351-B80A-391A033FA9C9}" type="presParOf" srcId="{FAE8E122-3D13-411A-9A5D-1FE62D50C1A7}" destId="{0421F288-B7D6-4EE5-88F9-15ECF318A5FE}" srcOrd="1" destOrd="0" presId="urn:microsoft.com/office/officeart/2009/layout/CirclePictureHierarchy"/>
    <dgm:cxn modelId="{C25DCD15-3313-446D-A201-C4FB694BED02}" type="presParOf" srcId="{BC811E46-435A-4F19-8992-BA09A2E1D41D}" destId="{C977ADC6-527F-4948-9D2F-9C72E36B48FA}" srcOrd="4" destOrd="0" presId="urn:microsoft.com/office/officeart/2009/layout/CirclePictureHierarchy"/>
    <dgm:cxn modelId="{A1AF7ABA-F200-4C1A-98AD-46308FF6B7C5}" type="presParOf" srcId="{BC811E46-435A-4F19-8992-BA09A2E1D41D}" destId="{6972B2E3-E0F1-4E84-B163-C96A444423AC}" srcOrd="5" destOrd="0" presId="urn:microsoft.com/office/officeart/2009/layout/CirclePictureHierarchy"/>
    <dgm:cxn modelId="{2ABB7E6E-1F81-4D7E-A61B-9DC33089F365}" type="presParOf" srcId="{6972B2E3-E0F1-4E84-B163-C96A444423AC}" destId="{EFD0398B-75D6-40D3-845E-52666A69C75D}" srcOrd="0" destOrd="0" presId="urn:microsoft.com/office/officeart/2009/layout/CirclePictureHierarchy"/>
    <dgm:cxn modelId="{77A4F287-05D0-444A-ADAE-D127DDA90FF2}" type="presParOf" srcId="{EFD0398B-75D6-40D3-845E-52666A69C75D}" destId="{945C0D10-D4DD-4CE8-8C1E-0DD84A8DC5C8}" srcOrd="0" destOrd="0" presId="urn:microsoft.com/office/officeart/2009/layout/CirclePictureHierarchy"/>
    <dgm:cxn modelId="{1441D01E-9DA6-4F27-95E4-83369F30CBBE}" type="presParOf" srcId="{EFD0398B-75D6-40D3-845E-52666A69C75D}" destId="{FF675AC4-8D7D-4C44-8617-8787CDBEA0B4}" srcOrd="1" destOrd="0" presId="urn:microsoft.com/office/officeart/2009/layout/CirclePictureHierarchy"/>
    <dgm:cxn modelId="{2B501C40-BABF-436C-8F65-C441543BC758}" type="presParOf" srcId="{6972B2E3-E0F1-4E84-B163-C96A444423AC}" destId="{9177DE25-3ED3-4AC5-8EA1-E18E01CFE85E}" srcOrd="1" destOrd="0" presId="urn:microsoft.com/office/officeart/2009/layout/CirclePictureHierarchy"/>
    <dgm:cxn modelId="{11FC6931-D511-4511-BD69-B31C3DC21A51}" type="presParOf" srcId="{681D2F08-D8B7-44B0-B20B-7C0B36FBD030}" destId="{7C17A9A3-CCF2-4046-A806-56C123F40141}" srcOrd="2" destOrd="0" presId="urn:microsoft.com/office/officeart/2009/layout/CirclePictureHierarchy"/>
    <dgm:cxn modelId="{9872F2C8-A745-48E2-8152-6C3A39993D83}" type="presParOf" srcId="{681D2F08-D8B7-44B0-B20B-7C0B36FBD030}" destId="{4DD2A385-4969-4199-9229-2C34FEB8B633}" srcOrd="3" destOrd="0" presId="urn:microsoft.com/office/officeart/2009/layout/CirclePictureHierarchy"/>
    <dgm:cxn modelId="{DE9F7962-2939-43B1-8004-B46E62A9FA0C}" type="presParOf" srcId="{4DD2A385-4969-4199-9229-2C34FEB8B633}" destId="{359436DB-4F95-4EDD-9364-94BFEB90450E}" srcOrd="0" destOrd="0" presId="urn:microsoft.com/office/officeart/2009/layout/CirclePictureHierarchy"/>
    <dgm:cxn modelId="{C9D65072-373C-4C64-949F-1267AD5D2DEF}" type="presParOf" srcId="{359436DB-4F95-4EDD-9364-94BFEB90450E}" destId="{17D849D1-80C0-468E-9BAD-39A6E134CD68}" srcOrd="0" destOrd="0" presId="urn:microsoft.com/office/officeart/2009/layout/CirclePictureHierarchy"/>
    <dgm:cxn modelId="{D5C71539-646D-4C33-BE83-3863AA8D3ADF}" type="presParOf" srcId="{359436DB-4F95-4EDD-9364-94BFEB90450E}" destId="{6055A17D-665C-4B73-92CF-5CA65C12868A}" srcOrd="1" destOrd="0" presId="urn:microsoft.com/office/officeart/2009/layout/CirclePictureHierarchy"/>
    <dgm:cxn modelId="{5D7AEA23-8393-4072-8A1C-959F4213483E}" type="presParOf" srcId="{4DD2A385-4969-4199-9229-2C34FEB8B633}" destId="{0DE689A3-69A1-430A-BB77-8ADB21AEA849}" srcOrd="1" destOrd="0" presId="urn:microsoft.com/office/officeart/2009/layout/CirclePictureHierarchy"/>
    <dgm:cxn modelId="{4D24181C-A63C-4486-A7AB-361D8B50D646}" type="presParOf" srcId="{0DE689A3-69A1-430A-BB77-8ADB21AEA849}" destId="{C3AF14FA-E807-409C-BD42-594713A1BF3F}" srcOrd="0" destOrd="0" presId="urn:microsoft.com/office/officeart/2009/layout/CirclePictureHierarchy"/>
    <dgm:cxn modelId="{D0C74936-02EE-4AD0-827B-09D39297F87F}" type="presParOf" srcId="{0DE689A3-69A1-430A-BB77-8ADB21AEA849}" destId="{14B60352-A96E-4E77-9099-36AA8BD419C5}" srcOrd="1" destOrd="0" presId="urn:microsoft.com/office/officeart/2009/layout/CirclePictureHierarchy"/>
    <dgm:cxn modelId="{58C0AD38-332B-4F03-92AB-6753D544F4DC}" type="presParOf" srcId="{14B60352-A96E-4E77-9099-36AA8BD419C5}" destId="{D3065779-5EDA-4FEA-B65A-8498F063E8A6}" srcOrd="0" destOrd="0" presId="urn:microsoft.com/office/officeart/2009/layout/CirclePictureHierarchy"/>
    <dgm:cxn modelId="{8D8B701C-B2CB-4F5D-9F2E-D1CF01781028}" type="presParOf" srcId="{D3065779-5EDA-4FEA-B65A-8498F063E8A6}" destId="{73D9478B-CAF8-4DA2-B950-B856144A3ABC}" srcOrd="0" destOrd="0" presId="urn:microsoft.com/office/officeart/2009/layout/CirclePictureHierarchy"/>
    <dgm:cxn modelId="{892E58D6-6180-4372-987F-3F3DCDE5EDAA}" type="presParOf" srcId="{D3065779-5EDA-4FEA-B65A-8498F063E8A6}" destId="{6FA81AB1-69FD-4CFB-ADC9-757A615AE10D}" srcOrd="1" destOrd="0" presId="urn:microsoft.com/office/officeart/2009/layout/CirclePictureHierarchy"/>
    <dgm:cxn modelId="{50BB6524-E4B1-4BF4-9998-BB1F1ACA75FA}" type="presParOf" srcId="{14B60352-A96E-4E77-9099-36AA8BD419C5}" destId="{96F7FEF6-718A-41D6-92DC-33AF997D929A}" srcOrd="1" destOrd="0" presId="urn:microsoft.com/office/officeart/2009/layout/CirclePictureHierarchy"/>
    <dgm:cxn modelId="{4199E8E2-B279-4069-B0C8-A4BB576D31BE}" type="presParOf" srcId="{0DE689A3-69A1-430A-BB77-8ADB21AEA849}" destId="{73833CDA-52DB-4EEB-B820-405D691E7053}" srcOrd="2" destOrd="0" presId="urn:microsoft.com/office/officeart/2009/layout/CirclePictureHierarchy"/>
    <dgm:cxn modelId="{F3744639-C0DA-4C1E-8E31-CDE01C568E04}" type="presParOf" srcId="{0DE689A3-69A1-430A-BB77-8ADB21AEA849}" destId="{FF49F77E-89DB-49AC-B65B-5382EB57CA8D}" srcOrd="3" destOrd="0" presId="urn:microsoft.com/office/officeart/2009/layout/CirclePictureHierarchy"/>
    <dgm:cxn modelId="{6AD80528-2079-41E3-8EEB-0CDD9C984C72}" type="presParOf" srcId="{FF49F77E-89DB-49AC-B65B-5382EB57CA8D}" destId="{EC45E784-B711-4C2B-A726-43E57E0A3E7F}" srcOrd="0" destOrd="0" presId="urn:microsoft.com/office/officeart/2009/layout/CirclePictureHierarchy"/>
    <dgm:cxn modelId="{D7121EB8-A93D-406C-A873-018A1F587433}" type="presParOf" srcId="{EC45E784-B711-4C2B-A726-43E57E0A3E7F}" destId="{AB61FDC4-06E1-4BEA-9EDF-B49699300A82}" srcOrd="0" destOrd="0" presId="urn:microsoft.com/office/officeart/2009/layout/CirclePictureHierarchy"/>
    <dgm:cxn modelId="{1F533623-A62A-4E28-B4EF-C7B95423758A}" type="presParOf" srcId="{EC45E784-B711-4C2B-A726-43E57E0A3E7F}" destId="{D4D33E93-E535-46B6-9E47-7DF815689E51}" srcOrd="1" destOrd="0" presId="urn:microsoft.com/office/officeart/2009/layout/CirclePictureHierarchy"/>
    <dgm:cxn modelId="{35819D28-6BE4-4D64-89CE-5A228A6FA751}" type="presParOf" srcId="{FF49F77E-89DB-49AC-B65B-5382EB57CA8D}" destId="{6F271965-FA1B-466B-A1AF-914DB7587BD2}" srcOrd="1" destOrd="0" presId="urn:microsoft.com/office/officeart/2009/layout/CirclePictureHierarchy"/>
    <dgm:cxn modelId="{EC286DBE-BA38-494C-846E-18953984A4D9}" type="presParOf" srcId="{0DE689A3-69A1-430A-BB77-8ADB21AEA849}" destId="{D3CB4D97-3E52-49AD-A994-593F659BFE2C}" srcOrd="4" destOrd="0" presId="urn:microsoft.com/office/officeart/2009/layout/CirclePictureHierarchy"/>
    <dgm:cxn modelId="{3F4475FF-2257-4CFC-8BCB-7442EA9B7294}" type="presParOf" srcId="{0DE689A3-69A1-430A-BB77-8ADB21AEA849}" destId="{15813977-ABE6-422D-A8AB-58C12BACD6B9}" srcOrd="5" destOrd="0" presId="urn:microsoft.com/office/officeart/2009/layout/CirclePictureHierarchy"/>
    <dgm:cxn modelId="{86CE1E2B-EE77-4F47-8E41-ED886165869A}" type="presParOf" srcId="{15813977-ABE6-422D-A8AB-58C12BACD6B9}" destId="{4C1AE2FA-8810-4E54-AD43-FA7C94558E8A}" srcOrd="0" destOrd="0" presId="urn:microsoft.com/office/officeart/2009/layout/CirclePictureHierarchy"/>
    <dgm:cxn modelId="{A7A0DCA1-60F5-480D-8691-04074A9BF55E}" type="presParOf" srcId="{4C1AE2FA-8810-4E54-AD43-FA7C94558E8A}" destId="{BBCD4180-2A27-4FA4-88FF-A1D9DC24A1DE}" srcOrd="0" destOrd="0" presId="urn:microsoft.com/office/officeart/2009/layout/CirclePictureHierarchy"/>
    <dgm:cxn modelId="{F32285CC-2E5B-4ACA-90A2-D326AC98D881}" type="presParOf" srcId="{4C1AE2FA-8810-4E54-AD43-FA7C94558E8A}" destId="{5B395A49-690A-40D6-B372-3C37885820A5}" srcOrd="1" destOrd="0" presId="urn:microsoft.com/office/officeart/2009/layout/CirclePictureHierarchy"/>
    <dgm:cxn modelId="{2D5560FE-DC1A-4BE5-A511-F1CF00AC5FC8}" type="presParOf" srcId="{15813977-ABE6-422D-A8AB-58C12BACD6B9}" destId="{748B9BE9-DEDC-4E7D-8B05-0CB2FE139E46}" srcOrd="1" destOrd="0" presId="urn:microsoft.com/office/officeart/2009/layout/CirclePicture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CB4D97-3E52-49AD-A994-593F659BFE2C}">
      <dsp:nvSpPr>
        <dsp:cNvPr id="0" name=""/>
        <dsp:cNvSpPr/>
      </dsp:nvSpPr>
      <dsp:spPr>
        <a:xfrm>
          <a:off x="4173360" y="1411242"/>
          <a:ext cx="997805" cy="114294"/>
        </a:xfrm>
        <a:custGeom>
          <a:avLst/>
          <a:gdLst/>
          <a:ahLst/>
          <a:cxnLst/>
          <a:rect l="0" t="0" r="0" b="0"/>
          <a:pathLst>
            <a:path>
              <a:moveTo>
                <a:pt x="0" y="0"/>
              </a:moveTo>
              <a:lnTo>
                <a:pt x="0" y="57600"/>
              </a:lnTo>
              <a:lnTo>
                <a:pt x="997805" y="57600"/>
              </a:lnTo>
              <a:lnTo>
                <a:pt x="997805"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833CDA-52DB-4EEB-B820-405D691E7053}">
      <dsp:nvSpPr>
        <dsp:cNvPr id="0" name=""/>
        <dsp:cNvSpPr/>
      </dsp:nvSpPr>
      <dsp:spPr>
        <a:xfrm>
          <a:off x="4127640" y="1411242"/>
          <a:ext cx="91440" cy="114294"/>
        </a:xfrm>
        <a:custGeom>
          <a:avLst/>
          <a:gdLst/>
          <a:ahLst/>
          <a:cxnLst/>
          <a:rect l="0" t="0" r="0" b="0"/>
          <a:pathLst>
            <a:path>
              <a:moveTo>
                <a:pt x="45720" y="0"/>
              </a:moveTo>
              <a:lnTo>
                <a:pt x="45720"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3AF14FA-E807-409C-BD42-594713A1BF3F}">
      <dsp:nvSpPr>
        <dsp:cNvPr id="0" name=""/>
        <dsp:cNvSpPr/>
      </dsp:nvSpPr>
      <dsp:spPr>
        <a:xfrm>
          <a:off x="3175554" y="1411242"/>
          <a:ext cx="997805" cy="114294"/>
        </a:xfrm>
        <a:custGeom>
          <a:avLst/>
          <a:gdLst/>
          <a:ahLst/>
          <a:cxnLst/>
          <a:rect l="0" t="0" r="0" b="0"/>
          <a:pathLst>
            <a:path>
              <a:moveTo>
                <a:pt x="997805" y="0"/>
              </a:moveTo>
              <a:lnTo>
                <a:pt x="997805" y="57600"/>
              </a:lnTo>
              <a:lnTo>
                <a:pt x="0" y="57600"/>
              </a:lnTo>
              <a:lnTo>
                <a:pt x="0"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17A9A3-CCF2-4046-A806-56C123F40141}">
      <dsp:nvSpPr>
        <dsp:cNvPr id="0" name=""/>
        <dsp:cNvSpPr/>
      </dsp:nvSpPr>
      <dsp:spPr>
        <a:xfrm>
          <a:off x="2676652" y="934109"/>
          <a:ext cx="1496707" cy="114294"/>
        </a:xfrm>
        <a:custGeom>
          <a:avLst/>
          <a:gdLst/>
          <a:ahLst/>
          <a:cxnLst/>
          <a:rect l="0" t="0" r="0" b="0"/>
          <a:pathLst>
            <a:path>
              <a:moveTo>
                <a:pt x="0" y="0"/>
              </a:moveTo>
              <a:lnTo>
                <a:pt x="0" y="57600"/>
              </a:lnTo>
              <a:lnTo>
                <a:pt x="1496707" y="57600"/>
              </a:lnTo>
              <a:lnTo>
                <a:pt x="1496707" y="1142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77ADC6-527F-4948-9D2F-9C72E36B48FA}">
      <dsp:nvSpPr>
        <dsp:cNvPr id="0" name=""/>
        <dsp:cNvSpPr/>
      </dsp:nvSpPr>
      <dsp:spPr>
        <a:xfrm>
          <a:off x="1179944" y="1411242"/>
          <a:ext cx="997805" cy="114294"/>
        </a:xfrm>
        <a:custGeom>
          <a:avLst/>
          <a:gdLst/>
          <a:ahLst/>
          <a:cxnLst/>
          <a:rect l="0" t="0" r="0" b="0"/>
          <a:pathLst>
            <a:path>
              <a:moveTo>
                <a:pt x="0" y="0"/>
              </a:moveTo>
              <a:lnTo>
                <a:pt x="0" y="57600"/>
              </a:lnTo>
              <a:lnTo>
                <a:pt x="997805" y="57600"/>
              </a:lnTo>
              <a:lnTo>
                <a:pt x="997805"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337BCD-2966-4384-8E25-9A1178E6B72B}">
      <dsp:nvSpPr>
        <dsp:cNvPr id="0" name=""/>
        <dsp:cNvSpPr/>
      </dsp:nvSpPr>
      <dsp:spPr>
        <a:xfrm>
          <a:off x="1134224" y="1411242"/>
          <a:ext cx="91440" cy="114294"/>
        </a:xfrm>
        <a:custGeom>
          <a:avLst/>
          <a:gdLst/>
          <a:ahLst/>
          <a:cxnLst/>
          <a:rect l="0" t="0" r="0" b="0"/>
          <a:pathLst>
            <a:path>
              <a:moveTo>
                <a:pt x="45720" y="0"/>
              </a:moveTo>
              <a:lnTo>
                <a:pt x="45720"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42A687-3218-480B-B373-D47AEC515A81}">
      <dsp:nvSpPr>
        <dsp:cNvPr id="0" name=""/>
        <dsp:cNvSpPr/>
      </dsp:nvSpPr>
      <dsp:spPr>
        <a:xfrm>
          <a:off x="182139" y="1411242"/>
          <a:ext cx="997805" cy="114294"/>
        </a:xfrm>
        <a:custGeom>
          <a:avLst/>
          <a:gdLst/>
          <a:ahLst/>
          <a:cxnLst/>
          <a:rect l="0" t="0" r="0" b="0"/>
          <a:pathLst>
            <a:path>
              <a:moveTo>
                <a:pt x="997805" y="0"/>
              </a:moveTo>
              <a:lnTo>
                <a:pt x="997805" y="57600"/>
              </a:lnTo>
              <a:lnTo>
                <a:pt x="0" y="57600"/>
              </a:lnTo>
              <a:lnTo>
                <a:pt x="0"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085CE2-BE54-40E3-9442-D8E2640C0354}">
      <dsp:nvSpPr>
        <dsp:cNvPr id="0" name=""/>
        <dsp:cNvSpPr/>
      </dsp:nvSpPr>
      <dsp:spPr>
        <a:xfrm>
          <a:off x="1179944" y="934109"/>
          <a:ext cx="1496707" cy="114294"/>
        </a:xfrm>
        <a:custGeom>
          <a:avLst/>
          <a:gdLst/>
          <a:ahLst/>
          <a:cxnLst/>
          <a:rect l="0" t="0" r="0" b="0"/>
          <a:pathLst>
            <a:path>
              <a:moveTo>
                <a:pt x="1496707" y="0"/>
              </a:moveTo>
              <a:lnTo>
                <a:pt x="1496707" y="57600"/>
              </a:lnTo>
              <a:lnTo>
                <a:pt x="0" y="57600"/>
              </a:lnTo>
              <a:lnTo>
                <a:pt x="0" y="1142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A58ED39-B8D0-48C5-A1B7-2ECD6890446C}">
      <dsp:nvSpPr>
        <dsp:cNvPr id="0" name=""/>
        <dsp:cNvSpPr/>
      </dsp:nvSpPr>
      <dsp:spPr>
        <a:xfrm>
          <a:off x="2495233" y="571271"/>
          <a:ext cx="362838" cy="362838"/>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412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628EB9-E4E6-431A-BB97-6AB5A866D891}">
      <dsp:nvSpPr>
        <dsp:cNvPr id="0" name=""/>
        <dsp:cNvSpPr/>
      </dsp:nvSpPr>
      <dsp:spPr>
        <a:xfrm>
          <a:off x="2858071" y="570364"/>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Director</a:t>
          </a:r>
          <a:endParaRPr lang="tr-TR" sz="900" kern="1200" dirty="0"/>
        </a:p>
      </dsp:txBody>
      <dsp:txXfrm>
        <a:off x="2858071" y="570364"/>
        <a:ext cx="544257" cy="362838"/>
      </dsp:txXfrm>
    </dsp:sp>
    <dsp:sp modelId="{73E4B9F7-071B-412C-A0F8-D369010A5148}">
      <dsp:nvSpPr>
        <dsp:cNvPr id="0" name=""/>
        <dsp:cNvSpPr/>
      </dsp:nvSpPr>
      <dsp:spPr>
        <a:xfrm>
          <a:off x="998525" y="1048403"/>
          <a:ext cx="362838" cy="362838"/>
        </a:xfrm>
        <a:prstGeom prst="ellipse">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81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5EB255-8991-4BF0-AE4F-3C96D126E3DA}">
      <dsp:nvSpPr>
        <dsp:cNvPr id="0" name=""/>
        <dsp:cNvSpPr/>
      </dsp:nvSpPr>
      <dsp:spPr>
        <a:xfrm>
          <a:off x="1361363" y="1047496"/>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Manager</a:t>
          </a:r>
          <a:endParaRPr lang="tr-TR" sz="900" kern="1200" dirty="0"/>
        </a:p>
      </dsp:txBody>
      <dsp:txXfrm>
        <a:off x="1361363" y="1047496"/>
        <a:ext cx="544257" cy="362838"/>
      </dsp:txXfrm>
    </dsp:sp>
    <dsp:sp modelId="{49CBABA2-604E-4694-8CB0-46AF9CCCCE66}">
      <dsp:nvSpPr>
        <dsp:cNvPr id="0" name=""/>
        <dsp:cNvSpPr/>
      </dsp:nvSpPr>
      <dsp:spPr>
        <a:xfrm>
          <a:off x="719" y="1525536"/>
          <a:ext cx="362838" cy="362838"/>
        </a:xfrm>
        <a:prstGeom prst="ellipse">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6D7C01-1D7B-42FB-BD84-89171A8C4325}">
      <dsp:nvSpPr>
        <dsp:cNvPr id="0" name=""/>
        <dsp:cNvSpPr/>
      </dsp:nvSpPr>
      <dsp:spPr>
        <a:xfrm>
          <a:off x="363558"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363558" y="1524629"/>
        <a:ext cx="544257" cy="362838"/>
      </dsp:txXfrm>
    </dsp:sp>
    <dsp:sp modelId="{39FBF952-0902-4A2D-8585-0F6B5D154CE8}">
      <dsp:nvSpPr>
        <dsp:cNvPr id="0" name=""/>
        <dsp:cNvSpPr/>
      </dsp:nvSpPr>
      <dsp:spPr>
        <a:xfrm>
          <a:off x="998525" y="1525536"/>
          <a:ext cx="362838" cy="362838"/>
        </a:xfrm>
        <a:prstGeom prst="ellipse">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97854D-1B01-4A9D-B969-C25826259FDB}">
      <dsp:nvSpPr>
        <dsp:cNvPr id="0" name=""/>
        <dsp:cNvSpPr/>
      </dsp:nvSpPr>
      <dsp:spPr>
        <a:xfrm>
          <a:off x="1361363"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1361363" y="1524629"/>
        <a:ext cx="544257" cy="362838"/>
      </dsp:txXfrm>
    </dsp:sp>
    <dsp:sp modelId="{945C0D10-D4DD-4CE8-8C1E-0DD84A8DC5C8}">
      <dsp:nvSpPr>
        <dsp:cNvPr id="0" name=""/>
        <dsp:cNvSpPr/>
      </dsp:nvSpPr>
      <dsp:spPr>
        <a:xfrm>
          <a:off x="1996330" y="1525536"/>
          <a:ext cx="362838" cy="362838"/>
        </a:xfrm>
        <a:prstGeom prst="ellipse">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675AC4-8D7D-4C44-8617-8787CDBEA0B4}">
      <dsp:nvSpPr>
        <dsp:cNvPr id="0" name=""/>
        <dsp:cNvSpPr/>
      </dsp:nvSpPr>
      <dsp:spPr>
        <a:xfrm>
          <a:off x="2359168"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2359168" y="1524629"/>
        <a:ext cx="544257" cy="362838"/>
      </dsp:txXfrm>
    </dsp:sp>
    <dsp:sp modelId="{17D849D1-80C0-468E-9BAD-39A6E134CD68}">
      <dsp:nvSpPr>
        <dsp:cNvPr id="0" name=""/>
        <dsp:cNvSpPr/>
      </dsp:nvSpPr>
      <dsp:spPr>
        <a:xfrm>
          <a:off x="3991941" y="1048403"/>
          <a:ext cx="362838" cy="362838"/>
        </a:xfrm>
        <a:prstGeom prst="ellipse">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81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55A17D-665C-4B73-92CF-5CA65C12868A}">
      <dsp:nvSpPr>
        <dsp:cNvPr id="0" name=""/>
        <dsp:cNvSpPr/>
      </dsp:nvSpPr>
      <dsp:spPr>
        <a:xfrm>
          <a:off x="4354779" y="1047496"/>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Manager</a:t>
          </a:r>
          <a:endParaRPr lang="tr-TR" sz="900" kern="1200" dirty="0"/>
        </a:p>
      </dsp:txBody>
      <dsp:txXfrm>
        <a:off x="4354779" y="1047496"/>
        <a:ext cx="544257" cy="362838"/>
      </dsp:txXfrm>
    </dsp:sp>
    <dsp:sp modelId="{73D9478B-CAF8-4DA2-B950-B856144A3ABC}">
      <dsp:nvSpPr>
        <dsp:cNvPr id="0" name=""/>
        <dsp:cNvSpPr/>
      </dsp:nvSpPr>
      <dsp:spPr>
        <a:xfrm>
          <a:off x="2994135" y="1525536"/>
          <a:ext cx="362838" cy="362838"/>
        </a:xfrm>
        <a:prstGeom prst="ellipse">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FA81AB1-69FD-4CFB-ADC9-757A615AE10D}">
      <dsp:nvSpPr>
        <dsp:cNvPr id="0" name=""/>
        <dsp:cNvSpPr/>
      </dsp:nvSpPr>
      <dsp:spPr>
        <a:xfrm>
          <a:off x="3356974"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3356974" y="1524629"/>
        <a:ext cx="544257" cy="362838"/>
      </dsp:txXfrm>
    </dsp:sp>
    <dsp:sp modelId="{AB61FDC4-06E1-4BEA-9EDF-B49699300A82}">
      <dsp:nvSpPr>
        <dsp:cNvPr id="0" name=""/>
        <dsp:cNvSpPr/>
      </dsp:nvSpPr>
      <dsp:spPr>
        <a:xfrm>
          <a:off x="3991941" y="1525536"/>
          <a:ext cx="362838" cy="362838"/>
        </a:xfrm>
        <a:prstGeom prst="ellipse">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D33E93-E535-46B6-9E47-7DF815689E51}">
      <dsp:nvSpPr>
        <dsp:cNvPr id="0" name=""/>
        <dsp:cNvSpPr/>
      </dsp:nvSpPr>
      <dsp:spPr>
        <a:xfrm>
          <a:off x="4354779"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4354779" y="1524629"/>
        <a:ext cx="544257" cy="362838"/>
      </dsp:txXfrm>
    </dsp:sp>
    <dsp:sp modelId="{BBCD4180-2A27-4FA4-88FF-A1D9DC24A1DE}">
      <dsp:nvSpPr>
        <dsp:cNvPr id="0" name=""/>
        <dsp:cNvSpPr/>
      </dsp:nvSpPr>
      <dsp:spPr>
        <a:xfrm>
          <a:off x="4989746" y="1525536"/>
          <a:ext cx="362838" cy="362838"/>
        </a:xfrm>
        <a:prstGeom prst="ellipse">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395A49-690A-40D6-B372-3C37885820A5}">
      <dsp:nvSpPr>
        <dsp:cNvPr id="0" name=""/>
        <dsp:cNvSpPr/>
      </dsp:nvSpPr>
      <dsp:spPr>
        <a:xfrm>
          <a:off x="5352584"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5352584" y="1524629"/>
        <a:ext cx="544257" cy="3628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CB4D97-3E52-49AD-A994-593F659BFE2C}">
      <dsp:nvSpPr>
        <dsp:cNvPr id="0" name=""/>
        <dsp:cNvSpPr/>
      </dsp:nvSpPr>
      <dsp:spPr>
        <a:xfrm>
          <a:off x="4173360" y="1411242"/>
          <a:ext cx="997805" cy="114294"/>
        </a:xfrm>
        <a:custGeom>
          <a:avLst/>
          <a:gdLst/>
          <a:ahLst/>
          <a:cxnLst/>
          <a:rect l="0" t="0" r="0" b="0"/>
          <a:pathLst>
            <a:path>
              <a:moveTo>
                <a:pt x="0" y="0"/>
              </a:moveTo>
              <a:lnTo>
                <a:pt x="0" y="57600"/>
              </a:lnTo>
              <a:lnTo>
                <a:pt x="997805" y="57600"/>
              </a:lnTo>
              <a:lnTo>
                <a:pt x="997805"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833CDA-52DB-4EEB-B820-405D691E7053}">
      <dsp:nvSpPr>
        <dsp:cNvPr id="0" name=""/>
        <dsp:cNvSpPr/>
      </dsp:nvSpPr>
      <dsp:spPr>
        <a:xfrm>
          <a:off x="4127640" y="1411242"/>
          <a:ext cx="91440" cy="114294"/>
        </a:xfrm>
        <a:custGeom>
          <a:avLst/>
          <a:gdLst/>
          <a:ahLst/>
          <a:cxnLst/>
          <a:rect l="0" t="0" r="0" b="0"/>
          <a:pathLst>
            <a:path>
              <a:moveTo>
                <a:pt x="45720" y="0"/>
              </a:moveTo>
              <a:lnTo>
                <a:pt x="45720"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3AF14FA-E807-409C-BD42-594713A1BF3F}">
      <dsp:nvSpPr>
        <dsp:cNvPr id="0" name=""/>
        <dsp:cNvSpPr/>
      </dsp:nvSpPr>
      <dsp:spPr>
        <a:xfrm>
          <a:off x="3175554" y="1411242"/>
          <a:ext cx="997805" cy="114294"/>
        </a:xfrm>
        <a:custGeom>
          <a:avLst/>
          <a:gdLst/>
          <a:ahLst/>
          <a:cxnLst/>
          <a:rect l="0" t="0" r="0" b="0"/>
          <a:pathLst>
            <a:path>
              <a:moveTo>
                <a:pt x="997805" y="0"/>
              </a:moveTo>
              <a:lnTo>
                <a:pt x="997805" y="57600"/>
              </a:lnTo>
              <a:lnTo>
                <a:pt x="0" y="57600"/>
              </a:lnTo>
              <a:lnTo>
                <a:pt x="0"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17A9A3-CCF2-4046-A806-56C123F40141}">
      <dsp:nvSpPr>
        <dsp:cNvPr id="0" name=""/>
        <dsp:cNvSpPr/>
      </dsp:nvSpPr>
      <dsp:spPr>
        <a:xfrm>
          <a:off x="2676652" y="934109"/>
          <a:ext cx="1496707" cy="114294"/>
        </a:xfrm>
        <a:custGeom>
          <a:avLst/>
          <a:gdLst/>
          <a:ahLst/>
          <a:cxnLst/>
          <a:rect l="0" t="0" r="0" b="0"/>
          <a:pathLst>
            <a:path>
              <a:moveTo>
                <a:pt x="0" y="0"/>
              </a:moveTo>
              <a:lnTo>
                <a:pt x="0" y="57600"/>
              </a:lnTo>
              <a:lnTo>
                <a:pt x="1496707" y="57600"/>
              </a:lnTo>
              <a:lnTo>
                <a:pt x="1496707" y="1142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77ADC6-527F-4948-9D2F-9C72E36B48FA}">
      <dsp:nvSpPr>
        <dsp:cNvPr id="0" name=""/>
        <dsp:cNvSpPr/>
      </dsp:nvSpPr>
      <dsp:spPr>
        <a:xfrm>
          <a:off x="1179944" y="1411242"/>
          <a:ext cx="997805" cy="114294"/>
        </a:xfrm>
        <a:custGeom>
          <a:avLst/>
          <a:gdLst/>
          <a:ahLst/>
          <a:cxnLst/>
          <a:rect l="0" t="0" r="0" b="0"/>
          <a:pathLst>
            <a:path>
              <a:moveTo>
                <a:pt x="0" y="0"/>
              </a:moveTo>
              <a:lnTo>
                <a:pt x="0" y="57600"/>
              </a:lnTo>
              <a:lnTo>
                <a:pt x="997805" y="57600"/>
              </a:lnTo>
              <a:lnTo>
                <a:pt x="997805"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337BCD-2966-4384-8E25-9A1178E6B72B}">
      <dsp:nvSpPr>
        <dsp:cNvPr id="0" name=""/>
        <dsp:cNvSpPr/>
      </dsp:nvSpPr>
      <dsp:spPr>
        <a:xfrm>
          <a:off x="1134224" y="1411242"/>
          <a:ext cx="91440" cy="114294"/>
        </a:xfrm>
        <a:custGeom>
          <a:avLst/>
          <a:gdLst/>
          <a:ahLst/>
          <a:cxnLst/>
          <a:rect l="0" t="0" r="0" b="0"/>
          <a:pathLst>
            <a:path>
              <a:moveTo>
                <a:pt x="45720" y="0"/>
              </a:moveTo>
              <a:lnTo>
                <a:pt x="45720"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42A687-3218-480B-B373-D47AEC515A81}">
      <dsp:nvSpPr>
        <dsp:cNvPr id="0" name=""/>
        <dsp:cNvSpPr/>
      </dsp:nvSpPr>
      <dsp:spPr>
        <a:xfrm>
          <a:off x="182139" y="1411242"/>
          <a:ext cx="997805" cy="114294"/>
        </a:xfrm>
        <a:custGeom>
          <a:avLst/>
          <a:gdLst/>
          <a:ahLst/>
          <a:cxnLst/>
          <a:rect l="0" t="0" r="0" b="0"/>
          <a:pathLst>
            <a:path>
              <a:moveTo>
                <a:pt x="997805" y="0"/>
              </a:moveTo>
              <a:lnTo>
                <a:pt x="997805" y="57600"/>
              </a:lnTo>
              <a:lnTo>
                <a:pt x="0" y="57600"/>
              </a:lnTo>
              <a:lnTo>
                <a:pt x="0" y="1142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085CE2-BE54-40E3-9442-D8E2640C0354}">
      <dsp:nvSpPr>
        <dsp:cNvPr id="0" name=""/>
        <dsp:cNvSpPr/>
      </dsp:nvSpPr>
      <dsp:spPr>
        <a:xfrm>
          <a:off x="1179944" y="934109"/>
          <a:ext cx="1496707" cy="114294"/>
        </a:xfrm>
        <a:custGeom>
          <a:avLst/>
          <a:gdLst/>
          <a:ahLst/>
          <a:cxnLst/>
          <a:rect l="0" t="0" r="0" b="0"/>
          <a:pathLst>
            <a:path>
              <a:moveTo>
                <a:pt x="1496707" y="0"/>
              </a:moveTo>
              <a:lnTo>
                <a:pt x="1496707" y="57600"/>
              </a:lnTo>
              <a:lnTo>
                <a:pt x="0" y="57600"/>
              </a:lnTo>
              <a:lnTo>
                <a:pt x="0" y="1142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A58ED39-B8D0-48C5-A1B7-2ECD6890446C}">
      <dsp:nvSpPr>
        <dsp:cNvPr id="0" name=""/>
        <dsp:cNvSpPr/>
      </dsp:nvSpPr>
      <dsp:spPr>
        <a:xfrm>
          <a:off x="2495233" y="571271"/>
          <a:ext cx="362838" cy="362838"/>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412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628EB9-E4E6-431A-BB97-6AB5A866D891}">
      <dsp:nvSpPr>
        <dsp:cNvPr id="0" name=""/>
        <dsp:cNvSpPr/>
      </dsp:nvSpPr>
      <dsp:spPr>
        <a:xfrm>
          <a:off x="2858071" y="570364"/>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Director</a:t>
          </a:r>
          <a:endParaRPr lang="tr-TR" sz="900" kern="1200" dirty="0"/>
        </a:p>
      </dsp:txBody>
      <dsp:txXfrm>
        <a:off x="2858071" y="570364"/>
        <a:ext cx="544257" cy="362838"/>
      </dsp:txXfrm>
    </dsp:sp>
    <dsp:sp modelId="{73E4B9F7-071B-412C-A0F8-D369010A5148}">
      <dsp:nvSpPr>
        <dsp:cNvPr id="0" name=""/>
        <dsp:cNvSpPr/>
      </dsp:nvSpPr>
      <dsp:spPr>
        <a:xfrm>
          <a:off x="998525" y="1048403"/>
          <a:ext cx="362838" cy="362838"/>
        </a:xfrm>
        <a:prstGeom prst="ellipse">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81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5EB255-8991-4BF0-AE4F-3C96D126E3DA}">
      <dsp:nvSpPr>
        <dsp:cNvPr id="0" name=""/>
        <dsp:cNvSpPr/>
      </dsp:nvSpPr>
      <dsp:spPr>
        <a:xfrm>
          <a:off x="1361363" y="1047496"/>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Manager</a:t>
          </a:r>
          <a:endParaRPr lang="tr-TR" sz="900" kern="1200" dirty="0"/>
        </a:p>
      </dsp:txBody>
      <dsp:txXfrm>
        <a:off x="1361363" y="1047496"/>
        <a:ext cx="544257" cy="362838"/>
      </dsp:txXfrm>
    </dsp:sp>
    <dsp:sp modelId="{49CBABA2-604E-4694-8CB0-46AF9CCCCE66}">
      <dsp:nvSpPr>
        <dsp:cNvPr id="0" name=""/>
        <dsp:cNvSpPr/>
      </dsp:nvSpPr>
      <dsp:spPr>
        <a:xfrm>
          <a:off x="719" y="1525536"/>
          <a:ext cx="362838" cy="362838"/>
        </a:xfrm>
        <a:prstGeom prst="ellipse">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6D7C01-1D7B-42FB-BD84-89171A8C4325}">
      <dsp:nvSpPr>
        <dsp:cNvPr id="0" name=""/>
        <dsp:cNvSpPr/>
      </dsp:nvSpPr>
      <dsp:spPr>
        <a:xfrm>
          <a:off x="363558"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363558" y="1524629"/>
        <a:ext cx="544257" cy="362838"/>
      </dsp:txXfrm>
    </dsp:sp>
    <dsp:sp modelId="{39FBF952-0902-4A2D-8585-0F6B5D154CE8}">
      <dsp:nvSpPr>
        <dsp:cNvPr id="0" name=""/>
        <dsp:cNvSpPr/>
      </dsp:nvSpPr>
      <dsp:spPr>
        <a:xfrm>
          <a:off x="998525" y="1525536"/>
          <a:ext cx="362838" cy="362838"/>
        </a:xfrm>
        <a:prstGeom prst="ellipse">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97854D-1B01-4A9D-B969-C25826259FDB}">
      <dsp:nvSpPr>
        <dsp:cNvPr id="0" name=""/>
        <dsp:cNvSpPr/>
      </dsp:nvSpPr>
      <dsp:spPr>
        <a:xfrm>
          <a:off x="1361363"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1361363" y="1524629"/>
        <a:ext cx="544257" cy="362838"/>
      </dsp:txXfrm>
    </dsp:sp>
    <dsp:sp modelId="{945C0D10-D4DD-4CE8-8C1E-0DD84A8DC5C8}">
      <dsp:nvSpPr>
        <dsp:cNvPr id="0" name=""/>
        <dsp:cNvSpPr/>
      </dsp:nvSpPr>
      <dsp:spPr>
        <a:xfrm>
          <a:off x="1996330" y="1525536"/>
          <a:ext cx="362838" cy="362838"/>
        </a:xfrm>
        <a:prstGeom prst="ellipse">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675AC4-8D7D-4C44-8617-8787CDBEA0B4}">
      <dsp:nvSpPr>
        <dsp:cNvPr id="0" name=""/>
        <dsp:cNvSpPr/>
      </dsp:nvSpPr>
      <dsp:spPr>
        <a:xfrm>
          <a:off x="2359168"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2359168" y="1524629"/>
        <a:ext cx="544257" cy="362838"/>
      </dsp:txXfrm>
    </dsp:sp>
    <dsp:sp modelId="{17D849D1-80C0-468E-9BAD-39A6E134CD68}">
      <dsp:nvSpPr>
        <dsp:cNvPr id="0" name=""/>
        <dsp:cNvSpPr/>
      </dsp:nvSpPr>
      <dsp:spPr>
        <a:xfrm>
          <a:off x="3991941" y="1048403"/>
          <a:ext cx="362838" cy="362838"/>
        </a:xfrm>
        <a:prstGeom prst="ellipse">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81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55A17D-665C-4B73-92CF-5CA65C12868A}">
      <dsp:nvSpPr>
        <dsp:cNvPr id="0" name=""/>
        <dsp:cNvSpPr/>
      </dsp:nvSpPr>
      <dsp:spPr>
        <a:xfrm>
          <a:off x="4354779" y="1047496"/>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Manager</a:t>
          </a:r>
          <a:endParaRPr lang="tr-TR" sz="900" kern="1200" dirty="0"/>
        </a:p>
      </dsp:txBody>
      <dsp:txXfrm>
        <a:off x="4354779" y="1047496"/>
        <a:ext cx="544257" cy="362838"/>
      </dsp:txXfrm>
    </dsp:sp>
    <dsp:sp modelId="{73D9478B-CAF8-4DA2-B950-B856144A3ABC}">
      <dsp:nvSpPr>
        <dsp:cNvPr id="0" name=""/>
        <dsp:cNvSpPr/>
      </dsp:nvSpPr>
      <dsp:spPr>
        <a:xfrm>
          <a:off x="2994135" y="1525536"/>
          <a:ext cx="362838" cy="362838"/>
        </a:xfrm>
        <a:prstGeom prst="ellipse">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FA81AB1-69FD-4CFB-ADC9-757A615AE10D}">
      <dsp:nvSpPr>
        <dsp:cNvPr id="0" name=""/>
        <dsp:cNvSpPr/>
      </dsp:nvSpPr>
      <dsp:spPr>
        <a:xfrm>
          <a:off x="3356974"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3356974" y="1524629"/>
        <a:ext cx="544257" cy="362838"/>
      </dsp:txXfrm>
    </dsp:sp>
    <dsp:sp modelId="{AB61FDC4-06E1-4BEA-9EDF-B49699300A82}">
      <dsp:nvSpPr>
        <dsp:cNvPr id="0" name=""/>
        <dsp:cNvSpPr/>
      </dsp:nvSpPr>
      <dsp:spPr>
        <a:xfrm>
          <a:off x="3991941" y="1525536"/>
          <a:ext cx="362838" cy="362838"/>
        </a:xfrm>
        <a:prstGeom prst="ellipse">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D33E93-E535-46B6-9E47-7DF815689E51}">
      <dsp:nvSpPr>
        <dsp:cNvPr id="0" name=""/>
        <dsp:cNvSpPr/>
      </dsp:nvSpPr>
      <dsp:spPr>
        <a:xfrm>
          <a:off x="4354779"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4354779" y="1524629"/>
        <a:ext cx="544257" cy="362838"/>
      </dsp:txXfrm>
    </dsp:sp>
    <dsp:sp modelId="{BBCD4180-2A27-4FA4-88FF-A1D9DC24A1DE}">
      <dsp:nvSpPr>
        <dsp:cNvPr id="0" name=""/>
        <dsp:cNvSpPr/>
      </dsp:nvSpPr>
      <dsp:spPr>
        <a:xfrm>
          <a:off x="4989746" y="1525536"/>
          <a:ext cx="362838" cy="362838"/>
        </a:xfrm>
        <a:prstGeom prst="ellipse">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395A49-690A-40D6-B372-3C37885820A5}">
      <dsp:nvSpPr>
        <dsp:cNvPr id="0" name=""/>
        <dsp:cNvSpPr/>
      </dsp:nvSpPr>
      <dsp:spPr>
        <a:xfrm>
          <a:off x="5352584" y="1524629"/>
          <a:ext cx="544257" cy="362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Employee</a:t>
          </a:r>
          <a:endParaRPr lang="tr-TR" sz="900" kern="1200" dirty="0"/>
        </a:p>
      </dsp:txBody>
      <dsp:txXfrm>
        <a:off x="5352584" y="1524629"/>
        <a:ext cx="544257" cy="362838"/>
      </dsp:txXfrm>
    </dsp:sp>
  </dsp:spTree>
</dsp:drawing>
</file>

<file path=ppt/diagrams/layout1.xml><?xml version="1.0" encoding="utf-8"?>
<dgm:layoutDef xmlns:dgm="http://schemas.openxmlformats.org/drawingml/2006/diagram" xmlns:a="http://schemas.openxmlformats.org/drawingml/2006/main" uniqueId="urn:microsoft.com/office/officeart/2009/layout/CirclePictureHierarchy">
  <dgm:title val=""/>
  <dgm:desc val=""/>
  <dgm:catLst>
    <dgm:cat type="hierarchy" pri="1750"/>
    <dgm:cat type="picture" pri="23000"/>
    <dgm:cat type="pictureconvert" pri="2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5"/>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h" for="ch" forName="image" refType="h" fact="0.8"/>
              <dgm:constr type="w" for="ch" forName="image" refType="h" refFor="ch" refForName="image"/>
              <dgm:constr type="t" for="ch" forName="image" refType="h" fact="0.1"/>
              <dgm:constr type="l" for="ch" forName="image"/>
              <dgm:constr type="w" for="ch" forName="text" refType="w" fact="0.6"/>
              <dgm:constr type="h" for="ch" forName="text" refType="h" fact="0.8"/>
              <dgm:constr type="t" for="ch" forName="text" refType="w" fact="0.04"/>
              <dgm:constr type="l" for="ch" forName="text" refType="w" fact="0.4"/>
            </dgm:constrLst>
            <dgm:ruleLst/>
            <dgm:layoutNode name="image" styleLbl="node0">
              <dgm:alg type="sp"/>
              <dgm:shape xmlns:r="http://schemas.openxmlformats.org/officeDocument/2006/relationships" type="ellipse" r:blip="" blipPhldr="1">
                <dgm:adjLst/>
              </dgm:shape>
              <dgm:presOf/>
              <dgm:constrLst/>
              <dgm:ruleLst/>
            </dgm:layoutNode>
            <dgm:layoutNode name="text"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image"/>
                    <dgm:param type="dstNode" val="image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h" for="ch" forName="image2" refType="h" fact="0.8"/>
                      <dgm:constr type="w" for="ch" forName="image2" refType="h" refFor="ch" refForName="image2"/>
                      <dgm:constr type="t" for="ch" forName="image2" refType="h" fact="0.1"/>
                      <dgm:constr type="l" for="ch" forName="image2"/>
                      <dgm:constr type="w" for="ch" forName="text2" refType="w" fact="0.6"/>
                      <dgm:constr type="h" for="ch" forName="text2" refType="h" fact="0.8"/>
                      <dgm:constr type="t" for="ch" forName="text2" refType="w" fact="0.04"/>
                      <dgm:constr type="l" for="ch" forName="text2" refType="w" fact="0.4"/>
                    </dgm:constrLst>
                    <dgm:ruleLst/>
                    <dgm:layoutNode name="image2">
                      <dgm:alg type="sp"/>
                      <dgm:shape xmlns:r="http://schemas.openxmlformats.org/officeDocument/2006/relationships" type="ellipse" r:blip="" blipPhldr="1">
                        <dgm:adjLst/>
                      </dgm:shape>
                      <dgm:presOf/>
                      <dgm:constrLst/>
                      <dgm:ruleLst/>
                    </dgm:layoutNode>
                    <dgm:layoutNode name="text2"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image2"/>
                            <dgm:param type="dstNode" val="image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h" for="ch" forName="image3" refType="h" fact="0.8"/>
                              <dgm:constr type="w" for="ch" forName="image3" refType="h" refFor="ch" refForName="image3"/>
                              <dgm:constr type="t" for="ch" forName="image3" refType="h" fact="0.1"/>
                              <dgm:constr type="l" for="ch" forName="image3"/>
                              <dgm:constr type="w" for="ch" forName="text3" refType="w" fact="0.6"/>
                              <dgm:constr type="h" for="ch" forName="text3" refType="h" fact="0.8"/>
                              <dgm:constr type="t" for="ch" forName="text3" refType="w" fact="0.04"/>
                              <dgm:constr type="l" for="ch" forName="text3" refType="w" fact="0.4"/>
                            </dgm:constrLst>
                            <dgm:ruleLst/>
                            <dgm:layoutNode name="image3">
                              <dgm:alg type="sp"/>
                              <dgm:shape xmlns:r="http://schemas.openxmlformats.org/officeDocument/2006/relationships" type="ellipse" r:blip="" blipPhldr="1">
                                <dgm:adjLst/>
                              </dgm:shape>
                              <dgm:presOf/>
                              <dgm:constrLst/>
                              <dgm:ruleLst/>
                            </dgm:layoutNode>
                            <dgm:layoutNode name="text3"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image3"/>
                                        <dgm:param type="dstNode" val="image4"/>
                                      </dgm:alg>
                                    </dgm:if>
                                    <dgm:else name="Name26">
                                      <dgm:alg type="conn">
                                        <dgm:param type="dim" val="1D"/>
                                        <dgm:param type="endSty" val="noArr"/>
                                        <dgm:param type="connRout" val="bend"/>
                                        <dgm:param type="bendPt" val="end"/>
                                        <dgm:param type="begPts" val="bCtr"/>
                                        <dgm:param type="endPts" val="tCtr"/>
                                        <dgm:param type="srcNode" val="image4"/>
                                        <dgm:param type="dstNode" val="image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h" for="ch" forName="image4" refType="h" fact="0.8"/>
                                      <dgm:constr type="w" for="ch" forName="image4" refType="h" refFor="ch" refForName="image4"/>
                                      <dgm:constr type="t" for="ch" forName="image4" refType="h" fact="0.1"/>
                                      <dgm:constr type="l" for="ch" forName="image4"/>
                                      <dgm:constr type="w" for="ch" forName="text4" refType="w" fact="0.6"/>
                                      <dgm:constr type="h" for="ch" forName="text4" refType="h" fact="0.8"/>
                                      <dgm:constr type="t" for="ch" forName="text4" refType="w" fact="0.04"/>
                                      <dgm:constr type="l" for="ch" forName="text4" refType="w" fact="0.4"/>
                                    </dgm:constrLst>
                                    <dgm:ruleLst/>
                                    <dgm:layoutNode name="image4">
                                      <dgm:alg type="sp"/>
                                      <dgm:shape xmlns:r="http://schemas.openxmlformats.org/officeDocument/2006/relationships" type="ellipse" r:blip="" blipPhldr="1">
                                        <dgm:adjLst/>
                                      </dgm:shape>
                                      <dgm:presOf/>
                                      <dgm:constrLst/>
                                      <dgm:ruleLst/>
                                    </dgm:layoutNode>
                                    <dgm:layoutNode name="text4"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layout/CirclePictureHierarchy">
  <dgm:title val=""/>
  <dgm:desc val=""/>
  <dgm:catLst>
    <dgm:cat type="hierarchy" pri="1750"/>
    <dgm:cat type="picture" pri="23000"/>
    <dgm:cat type="pictureconvert" pri="2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5"/>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h" for="ch" forName="image" refType="h" fact="0.8"/>
              <dgm:constr type="w" for="ch" forName="image" refType="h" refFor="ch" refForName="image"/>
              <dgm:constr type="t" for="ch" forName="image" refType="h" fact="0.1"/>
              <dgm:constr type="l" for="ch" forName="image"/>
              <dgm:constr type="w" for="ch" forName="text" refType="w" fact="0.6"/>
              <dgm:constr type="h" for="ch" forName="text" refType="h" fact="0.8"/>
              <dgm:constr type="t" for="ch" forName="text" refType="w" fact="0.04"/>
              <dgm:constr type="l" for="ch" forName="text" refType="w" fact="0.4"/>
            </dgm:constrLst>
            <dgm:ruleLst/>
            <dgm:layoutNode name="image" styleLbl="node0">
              <dgm:alg type="sp"/>
              <dgm:shape xmlns:r="http://schemas.openxmlformats.org/officeDocument/2006/relationships" type="ellipse" r:blip="" blipPhldr="1">
                <dgm:adjLst/>
              </dgm:shape>
              <dgm:presOf/>
              <dgm:constrLst/>
              <dgm:ruleLst/>
            </dgm:layoutNode>
            <dgm:layoutNode name="text"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image"/>
                    <dgm:param type="dstNode" val="image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h" for="ch" forName="image2" refType="h" fact="0.8"/>
                      <dgm:constr type="w" for="ch" forName="image2" refType="h" refFor="ch" refForName="image2"/>
                      <dgm:constr type="t" for="ch" forName="image2" refType="h" fact="0.1"/>
                      <dgm:constr type="l" for="ch" forName="image2"/>
                      <dgm:constr type="w" for="ch" forName="text2" refType="w" fact="0.6"/>
                      <dgm:constr type="h" for="ch" forName="text2" refType="h" fact="0.8"/>
                      <dgm:constr type="t" for="ch" forName="text2" refType="w" fact="0.04"/>
                      <dgm:constr type="l" for="ch" forName="text2" refType="w" fact="0.4"/>
                    </dgm:constrLst>
                    <dgm:ruleLst/>
                    <dgm:layoutNode name="image2">
                      <dgm:alg type="sp"/>
                      <dgm:shape xmlns:r="http://schemas.openxmlformats.org/officeDocument/2006/relationships" type="ellipse" r:blip="" blipPhldr="1">
                        <dgm:adjLst/>
                      </dgm:shape>
                      <dgm:presOf/>
                      <dgm:constrLst/>
                      <dgm:ruleLst/>
                    </dgm:layoutNode>
                    <dgm:layoutNode name="text2"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image2"/>
                            <dgm:param type="dstNode" val="image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h" for="ch" forName="image3" refType="h" fact="0.8"/>
                              <dgm:constr type="w" for="ch" forName="image3" refType="h" refFor="ch" refForName="image3"/>
                              <dgm:constr type="t" for="ch" forName="image3" refType="h" fact="0.1"/>
                              <dgm:constr type="l" for="ch" forName="image3"/>
                              <dgm:constr type="w" for="ch" forName="text3" refType="w" fact="0.6"/>
                              <dgm:constr type="h" for="ch" forName="text3" refType="h" fact="0.8"/>
                              <dgm:constr type="t" for="ch" forName="text3" refType="w" fact="0.04"/>
                              <dgm:constr type="l" for="ch" forName="text3" refType="w" fact="0.4"/>
                            </dgm:constrLst>
                            <dgm:ruleLst/>
                            <dgm:layoutNode name="image3">
                              <dgm:alg type="sp"/>
                              <dgm:shape xmlns:r="http://schemas.openxmlformats.org/officeDocument/2006/relationships" type="ellipse" r:blip="" blipPhldr="1">
                                <dgm:adjLst/>
                              </dgm:shape>
                              <dgm:presOf/>
                              <dgm:constrLst/>
                              <dgm:ruleLst/>
                            </dgm:layoutNode>
                            <dgm:layoutNode name="text3"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image3"/>
                                        <dgm:param type="dstNode" val="image4"/>
                                      </dgm:alg>
                                    </dgm:if>
                                    <dgm:else name="Name26">
                                      <dgm:alg type="conn">
                                        <dgm:param type="dim" val="1D"/>
                                        <dgm:param type="endSty" val="noArr"/>
                                        <dgm:param type="connRout" val="bend"/>
                                        <dgm:param type="bendPt" val="end"/>
                                        <dgm:param type="begPts" val="bCtr"/>
                                        <dgm:param type="endPts" val="tCtr"/>
                                        <dgm:param type="srcNode" val="image4"/>
                                        <dgm:param type="dstNode" val="image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h" for="ch" forName="image4" refType="h" fact="0.8"/>
                                      <dgm:constr type="w" for="ch" forName="image4" refType="h" refFor="ch" refForName="image4"/>
                                      <dgm:constr type="t" for="ch" forName="image4" refType="h" fact="0.1"/>
                                      <dgm:constr type="l" for="ch" forName="image4"/>
                                      <dgm:constr type="w" for="ch" forName="text4" refType="w" fact="0.6"/>
                                      <dgm:constr type="h" for="ch" forName="text4" refType="h" fact="0.8"/>
                                      <dgm:constr type="t" for="ch" forName="text4" refType="w" fact="0.04"/>
                                      <dgm:constr type="l" for="ch" forName="text4" refType="w" fact="0.4"/>
                                    </dgm:constrLst>
                                    <dgm:ruleLst/>
                                    <dgm:layoutNode name="image4">
                                      <dgm:alg type="sp"/>
                                      <dgm:shape xmlns:r="http://schemas.openxmlformats.org/officeDocument/2006/relationships" type="ellipse" r:blip="" blipPhldr="1">
                                        <dgm:adjLst/>
                                      </dgm:shape>
                                      <dgm:presOf/>
                                      <dgm:constrLst/>
                                      <dgm:ruleLst/>
                                    </dgm:layoutNode>
                                    <dgm:layoutNode name="text4"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9/6/2018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19597019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Open Systems</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Intentionally communicate with and learn from others outside of your system.</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Individuals, groups and entire organizations can acknowledge interdependence and intentionally invite people from outside their system to bring in </a:t>
            </a:r>
            <a:r>
              <a:rPr lang="en-US" sz="1200" b="1" i="0" kern="1200" dirty="0">
                <a:solidFill>
                  <a:schemeClr val="tx1"/>
                </a:solidFill>
                <a:effectLst/>
                <a:latin typeface="+mn-lt"/>
                <a:ea typeface="+mn-ea"/>
                <a:cs typeface="+mn-cs"/>
              </a:rPr>
              <a:t>knowledge, experience and influence</a:t>
            </a:r>
            <a:r>
              <a:rPr lang="en-US" sz="1200" b="0" i="0" kern="1200" dirty="0">
                <a:solidFill>
                  <a:schemeClr val="tx1"/>
                </a:solidFill>
                <a:effectLst/>
                <a:latin typeface="+mn-lt"/>
                <a:ea typeface="+mn-ea"/>
                <a:cs typeface="+mn-cs"/>
              </a:rPr>
              <a:t> to assist with decision making and support collective learning.</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Acknowledging its interdependence, an organization can consciously invite </a:t>
            </a:r>
            <a:r>
              <a:rPr lang="en-US" sz="1200" b="1" i="0" kern="1200" dirty="0">
                <a:solidFill>
                  <a:schemeClr val="tx1"/>
                </a:solidFill>
                <a:effectLst/>
                <a:latin typeface="+mn-lt"/>
                <a:ea typeface="+mn-ea"/>
                <a:cs typeface="+mn-cs"/>
              </a:rPr>
              <a:t>outside information, influence or skills</a:t>
            </a:r>
            <a:r>
              <a:rPr lang="en-US" sz="1200" b="0" i="0" kern="1200" dirty="0">
                <a:solidFill>
                  <a:schemeClr val="tx1"/>
                </a:solidFill>
                <a:effectLst/>
                <a:latin typeface="+mn-lt"/>
                <a:ea typeface="+mn-ea"/>
                <a:cs typeface="+mn-cs"/>
              </a:rPr>
              <a:t> to assist with making decisions and to support collective learning.</a:t>
            </a:r>
          </a:p>
          <a:p>
            <a:r>
              <a:rPr lang="en-US" sz="1200" b="1" i="0" kern="1200" dirty="0">
                <a:solidFill>
                  <a:schemeClr val="tx1"/>
                </a:solidFill>
                <a:effectLst/>
                <a:latin typeface="+mn-lt"/>
                <a:ea typeface="+mn-ea"/>
                <a:cs typeface="+mn-cs"/>
              </a:rPr>
              <a:t>External experts</a:t>
            </a:r>
            <a:r>
              <a:rPr lang="en-US" sz="1200" b="0" i="0" kern="1200" dirty="0">
                <a:solidFill>
                  <a:schemeClr val="tx1"/>
                </a:solidFill>
                <a:effectLst/>
                <a:latin typeface="+mn-lt"/>
                <a:ea typeface="+mn-ea"/>
                <a:cs typeface="+mn-cs"/>
              </a:rPr>
              <a:t> can offer an outside perspective and bring knowledge, understanding and skills</a:t>
            </a:r>
          </a:p>
          <a:p>
            <a:r>
              <a:rPr lang="en-US" sz="1200" b="1" i="0" kern="1200" dirty="0">
                <a:solidFill>
                  <a:schemeClr val="tx1"/>
                </a:solidFill>
                <a:effectLst/>
                <a:latin typeface="+mn-lt"/>
                <a:ea typeface="+mn-ea"/>
                <a:cs typeface="+mn-cs"/>
              </a:rPr>
              <a:t>Representatives of affected parties</a:t>
            </a:r>
            <a:r>
              <a:rPr lang="en-US" sz="1200" b="0" i="0" kern="1200" dirty="0">
                <a:solidFill>
                  <a:schemeClr val="tx1"/>
                </a:solidFill>
                <a:effectLst/>
                <a:latin typeface="+mn-lt"/>
                <a:ea typeface="+mn-ea"/>
                <a:cs typeface="+mn-cs"/>
              </a:rPr>
              <a:t> can inform and influence decision making in ways that benefit overall objectives (see Those Affected Decide)</a:t>
            </a:r>
          </a:p>
          <a:p>
            <a:endParaRPr lang="tr-TR" dirty="0"/>
          </a:p>
        </p:txBody>
      </p:sp>
      <p:sp>
        <p:nvSpPr>
          <p:cNvPr id="4" name="Slide Number Placeholder 3"/>
          <p:cNvSpPr>
            <a:spLocks noGrp="1"/>
          </p:cNvSpPr>
          <p:nvPr>
            <p:ph type="sldNum" sz="quarter" idx="5"/>
          </p:nvPr>
        </p:nvSpPr>
        <p:spPr/>
        <p:txBody>
          <a:bodyPr/>
          <a:lstStyle/>
          <a:p>
            <a:fld id="{E0746DE6-3336-457D-A091-FA20AC1C536E}" type="slidenum">
              <a:rPr lang="en-US" smtClean="0"/>
              <a:t>1</a:t>
            </a:fld>
            <a:endParaRPr lang="en-US"/>
          </a:p>
        </p:txBody>
      </p:sp>
    </p:spTree>
    <p:extLst>
      <p:ext uri="{BB962C8B-B14F-4D97-AF65-F5344CB8AC3E}">
        <p14:creationId xmlns:p14="http://schemas.microsoft.com/office/powerpoint/2010/main" val="4185883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Sociocracy 3.0 (also known as S3) is a framework of patterns for collaboration in organizations that wish to grow more effective, agile and resilient. It be applied in organizations of any size, from small start-ups to large international networks and nationwide, multi-agency collaboration.</a:t>
            </a:r>
          </a:p>
          <a:p>
            <a:endParaRPr lang="en-US" dirty="0"/>
          </a:p>
          <a:p>
            <a:r>
              <a:rPr lang="en-US" dirty="0"/>
              <a:t>It be applied in organizations of any size, from small start-ups to large international</a:t>
            </a:r>
          </a:p>
          <a:p>
            <a:r>
              <a:rPr lang="en-US" dirty="0"/>
              <a:t>networks and nationwide, multi-agency collaboration.</a:t>
            </a:r>
          </a:p>
          <a:p>
            <a:r>
              <a:rPr lang="en-US" dirty="0"/>
              <a:t>S3 contains patterns ready to use for many different aspects of collaboration, including</a:t>
            </a:r>
          </a:p>
          <a:p>
            <a:r>
              <a:rPr lang="en-US" dirty="0"/>
              <a:t>patterns that enable organizations to discover and develop new patterns according to their</a:t>
            </a:r>
          </a:p>
          <a:p>
            <a:r>
              <a:rPr lang="en-US" dirty="0"/>
              <a:t>needs.</a:t>
            </a:r>
          </a:p>
          <a:p>
            <a:r>
              <a:rPr lang="en-US" dirty="0"/>
              <a:t>The patterns in S3 form a pattern language, i.e. while each pattern can be applied</a:t>
            </a:r>
          </a:p>
          <a:p>
            <a:r>
              <a:rPr lang="en-US" dirty="0"/>
              <a:t>independently, patterns mutually reinforce each other, because they are all based on the</a:t>
            </a:r>
          </a:p>
          <a:p>
            <a:r>
              <a:rPr lang="en-US" dirty="0"/>
              <a:t>same set of principles (see the Seven Principles at the end of the introduction).</a:t>
            </a:r>
          </a:p>
          <a:p>
            <a:r>
              <a:rPr lang="en-US" dirty="0"/>
              <a:t>S3 patterns facilitate positive transformation for individuals, teams and whole organizations</a:t>
            </a:r>
          </a:p>
          <a:p>
            <a:r>
              <a:rPr lang="en-US" dirty="0"/>
              <a:t>by enabling people to..:</a:t>
            </a:r>
          </a:p>
          <a:p>
            <a:r>
              <a:rPr lang="en-US" dirty="0"/>
              <a:t>• ... dynamically steer and evolve their organizations.</a:t>
            </a:r>
          </a:p>
          <a:p>
            <a:r>
              <a:rPr lang="en-US" dirty="0"/>
              <a:t>• . . . commit to agreements and account for the consequences</a:t>
            </a:r>
          </a:p>
          <a:p>
            <a:r>
              <a:rPr lang="en-US" dirty="0"/>
              <a:t>• . . . learn, transform and grow</a:t>
            </a:r>
          </a:p>
          <a:p>
            <a:r>
              <a:rPr lang="en-US" dirty="0"/>
              <a:t>• . . . incrementally process available information into continuous improvement of</a:t>
            </a:r>
          </a:p>
          <a:p>
            <a:r>
              <a:rPr lang="en-US" dirty="0"/>
              <a:t>products, processes and skills*.</a:t>
            </a:r>
          </a:p>
          <a:p>
            <a:r>
              <a:rPr lang="en-US" dirty="0"/>
              <a:t>• . . . make the best use of the skills already present</a:t>
            </a:r>
          </a:p>
          <a:p>
            <a:r>
              <a:rPr lang="en-US" dirty="0"/>
              <a:t>• . . . grow flexible organizational structures in support of effective flow of information.</a:t>
            </a:r>
          </a:p>
          <a:p>
            <a:r>
              <a:rPr lang="en-US" dirty="0"/>
              <a:t>• . . . take an open, iterative approach to adoption that meets organizations where</a:t>
            </a:r>
          </a:p>
          <a:p>
            <a:r>
              <a:rPr lang="en-US" dirty="0"/>
              <a:t>they are and enables them to move forward at their own pace.</a:t>
            </a:r>
          </a:p>
          <a:p>
            <a:r>
              <a:rPr lang="en-US" dirty="0"/>
              <a:t>• . . . draw on the collective intelligence of the group.</a:t>
            </a:r>
          </a:p>
          <a:p>
            <a:r>
              <a:rPr lang="en-US" dirty="0"/>
              <a:t>• . . . develop creative strategies that are “good enough for now” and “safe enough</a:t>
            </a:r>
          </a:p>
          <a:p>
            <a:r>
              <a:rPr lang="en-US" dirty="0"/>
              <a:t>to try”.</a:t>
            </a:r>
          </a:p>
          <a:p>
            <a:r>
              <a:rPr lang="en-US" dirty="0"/>
              <a:t>The focus of this handbook is mostly on S3 in the context of organizations. The patterns</a:t>
            </a:r>
          </a:p>
          <a:p>
            <a:r>
              <a:rPr lang="en-US" dirty="0"/>
              <a:t>themselves are valuable to any group of people who wish to collaborate effectively, including</a:t>
            </a:r>
          </a:p>
          <a:p>
            <a:r>
              <a:rPr lang="en-US" dirty="0"/>
              <a:t>communities, municipalities, families, and even one-to-one relationships.</a:t>
            </a:r>
            <a:endParaRPr lang="tr-TR" dirty="0"/>
          </a:p>
        </p:txBody>
      </p:sp>
      <p:sp>
        <p:nvSpPr>
          <p:cNvPr id="4" name="Slide Number Placeholder 3"/>
          <p:cNvSpPr>
            <a:spLocks noGrp="1"/>
          </p:cNvSpPr>
          <p:nvPr>
            <p:ph type="sldNum" sz="quarter" idx="5"/>
          </p:nvPr>
        </p:nvSpPr>
        <p:spPr/>
        <p:txBody>
          <a:bodyPr/>
          <a:lstStyle/>
          <a:p>
            <a:fld id="{E0746DE6-3336-457D-A091-FA20AC1C536E}" type="slidenum">
              <a:rPr lang="en-US" smtClean="0"/>
              <a:t>2</a:t>
            </a:fld>
            <a:endParaRPr lang="en-US"/>
          </a:p>
        </p:txBody>
      </p:sp>
    </p:spTree>
    <p:extLst>
      <p:ext uri="{BB962C8B-B14F-4D97-AF65-F5344CB8AC3E}">
        <p14:creationId xmlns:p14="http://schemas.microsoft.com/office/powerpoint/2010/main" val="60625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Design Goals Open: Principle-based and modular patterns make it easy to choose and adapt according to context • do with it what you want • take just what you need • remix, extend and adapt it as you like Free: Un-centralized distribution and a Commons license eliminates barriers to entry: • free and accessible resources • no hidden fees • no certifications • no small print Effective: Principles and patterns have been tried and tested in many organizations, often for decades. • need-driven • value-driven customer/user focus Actionable: There’s something any organization can use right now, regardless of their unique context. S3 contains lots of ideas anyone can try out within their area of influence. • patterns for individuals • patterns for groups • patterns for organizations Lightweight: Just the essentials: common-sense practices, bare-bone processes: • free of stuff that gets in the way • no busywork or unnecessary bureaucracy 5.2 The Seven Principles S3 is built on seven core principles, which can also be considered as values that shape organizational culture. Understanding these principles is helpful for adopting and paramount to adapting S3 patterns. Practicing S3 helps people appreciate the essential value of the Seven Principles, both to individuals and organizations The Principle of Effectiveness: Devote time only to what brings you closer towards achieving your objectives. Avoid waste, remove </a:t>
            </a:r>
            <a:r>
              <a:rPr lang="en-US" dirty="0" err="1"/>
              <a:t>impedimentts</a:t>
            </a:r>
            <a:r>
              <a:rPr lang="en-US" dirty="0"/>
              <a:t> and look for solutions which are good enough for now, safe enough to try. The Principle of Consent: Do things only in the absence of reasons why doing so would stand in the way of (more) effectively meeting shared objectives. When dealing with complexity, group wisdom exceeds individual abilities. Deliberately seeking out objections invites collective intelligence to improve an agreement and helps identify misunderstanding early. This fosters support and accountability for agreements made. The Principle of Empiricism: Test all assumptions about an organization and its interactions through experiments, continuous revision and falsification. In any complex adaptive system, such as a group or an organization, all knowledge about the system and its interactions is tentative, and highly dependent on context. Making use of experiences gained from probing and observing the system creates a learning organization which is effective and resilient to change. Empiricism is the basis of the scientific method and the combined application of S3’s patterns provides a direct way to apply the scientific method in an organization. The Principle of Continuous Improvement: Respond to change in small increments, by building on and transforming what is already there, to reduce risk and resistance, and to accommodate steady empirical learning. Most of the time evolution is more effective and more sustainable than revolution. Continuous improvement applies to everything, e.g. strategies, guidelines, products, skills, processes, values and tools. The Principle of Equivalence: People affected by decisions can influence and change them on the basis of reason to do so. Position, rank, function and role have no special influence in decision making. The Principle of Transparency: Make all information accessible to anyone in an organization. Confidentiality requires consent. All relevant information is kept up-to-date, and historical information is archived for reference. The Principle of Accountability: Respond when something is needed and be accountable for doing what you agreed to. The principle of accountability applies to groups, organizations and individuals, and promotes a shift from being held to account, and towards a culture of self-accountability. It implies both making commitments and managing expectations in any relationship: entering agreements, doing what we agree to and to answer for when we don’t.</a:t>
            </a:r>
            <a:endParaRPr lang="tr-TR" dirty="0"/>
          </a:p>
        </p:txBody>
      </p:sp>
      <p:sp>
        <p:nvSpPr>
          <p:cNvPr id="4" name="Slide Number Placeholder 3"/>
          <p:cNvSpPr>
            <a:spLocks noGrp="1"/>
          </p:cNvSpPr>
          <p:nvPr>
            <p:ph type="sldNum" sz="quarter" idx="5"/>
          </p:nvPr>
        </p:nvSpPr>
        <p:spPr/>
        <p:txBody>
          <a:bodyPr/>
          <a:lstStyle/>
          <a:p>
            <a:fld id="{E0746DE6-3336-457D-A091-FA20AC1C536E}" type="slidenum">
              <a:rPr lang="en-US" smtClean="0"/>
              <a:t>4</a:t>
            </a:fld>
            <a:endParaRPr lang="en-US"/>
          </a:p>
        </p:txBody>
      </p:sp>
    </p:spTree>
    <p:extLst>
      <p:ext uri="{BB962C8B-B14F-4D97-AF65-F5344CB8AC3E}">
        <p14:creationId xmlns:p14="http://schemas.microsoft.com/office/powerpoint/2010/main" val="3700549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Open Systems</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Intentionally communicate with and learn from others outside of your system.</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Individuals, groups and entire organizations can acknowledge interdependence and intentionally invite people from outside their system to bring in </a:t>
            </a:r>
            <a:r>
              <a:rPr lang="en-US" sz="1200" b="1" i="0" kern="1200" dirty="0">
                <a:solidFill>
                  <a:schemeClr val="tx1"/>
                </a:solidFill>
                <a:effectLst/>
                <a:latin typeface="+mn-lt"/>
                <a:ea typeface="+mn-ea"/>
                <a:cs typeface="+mn-cs"/>
              </a:rPr>
              <a:t>knowledge, experience and influence</a:t>
            </a:r>
            <a:r>
              <a:rPr lang="en-US" sz="1200" b="0" i="0" kern="1200" dirty="0">
                <a:solidFill>
                  <a:schemeClr val="tx1"/>
                </a:solidFill>
                <a:effectLst/>
                <a:latin typeface="+mn-lt"/>
                <a:ea typeface="+mn-ea"/>
                <a:cs typeface="+mn-cs"/>
              </a:rPr>
              <a:t> to assist with decision making and support collective learning.</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Acknowledging its interdependence, an organization can consciously invite </a:t>
            </a:r>
            <a:r>
              <a:rPr lang="en-US" sz="1200" b="1" i="0" kern="1200" dirty="0">
                <a:solidFill>
                  <a:schemeClr val="tx1"/>
                </a:solidFill>
                <a:effectLst/>
                <a:latin typeface="+mn-lt"/>
                <a:ea typeface="+mn-ea"/>
                <a:cs typeface="+mn-cs"/>
              </a:rPr>
              <a:t>outside information, influence or skills</a:t>
            </a:r>
            <a:r>
              <a:rPr lang="en-US" sz="1200" b="0" i="0" kern="1200" dirty="0">
                <a:solidFill>
                  <a:schemeClr val="tx1"/>
                </a:solidFill>
                <a:effectLst/>
                <a:latin typeface="+mn-lt"/>
                <a:ea typeface="+mn-ea"/>
                <a:cs typeface="+mn-cs"/>
              </a:rPr>
              <a:t> to assist with making decisions and to support collective learning.</a:t>
            </a:r>
          </a:p>
          <a:p>
            <a:r>
              <a:rPr lang="en-US" sz="1200" b="1" i="0" kern="1200" dirty="0">
                <a:solidFill>
                  <a:schemeClr val="tx1"/>
                </a:solidFill>
                <a:effectLst/>
                <a:latin typeface="+mn-lt"/>
                <a:ea typeface="+mn-ea"/>
                <a:cs typeface="+mn-cs"/>
              </a:rPr>
              <a:t>External experts</a:t>
            </a:r>
            <a:r>
              <a:rPr lang="en-US" sz="1200" b="0" i="0" kern="1200" dirty="0">
                <a:solidFill>
                  <a:schemeClr val="tx1"/>
                </a:solidFill>
                <a:effectLst/>
                <a:latin typeface="+mn-lt"/>
                <a:ea typeface="+mn-ea"/>
                <a:cs typeface="+mn-cs"/>
              </a:rPr>
              <a:t> can offer an outside perspective and bring knowledge, understanding and skills</a:t>
            </a:r>
          </a:p>
          <a:p>
            <a:r>
              <a:rPr lang="en-US" sz="1200" b="1" i="0" kern="1200" dirty="0">
                <a:solidFill>
                  <a:schemeClr val="tx1"/>
                </a:solidFill>
                <a:effectLst/>
                <a:latin typeface="+mn-lt"/>
                <a:ea typeface="+mn-ea"/>
                <a:cs typeface="+mn-cs"/>
              </a:rPr>
              <a:t>Representatives of affected parties</a:t>
            </a:r>
            <a:r>
              <a:rPr lang="en-US" sz="1200" b="0" i="0" kern="1200" dirty="0">
                <a:solidFill>
                  <a:schemeClr val="tx1"/>
                </a:solidFill>
                <a:effectLst/>
                <a:latin typeface="+mn-lt"/>
                <a:ea typeface="+mn-ea"/>
                <a:cs typeface="+mn-cs"/>
              </a:rPr>
              <a:t> can inform and influence decision making in ways that benefit overall objectives (see Those Affected Decide)</a:t>
            </a:r>
          </a:p>
          <a:p>
            <a:endParaRPr lang="tr-TR" dirty="0"/>
          </a:p>
          <a:p>
            <a:endParaRPr lang="tr-TR" dirty="0"/>
          </a:p>
        </p:txBody>
      </p:sp>
      <p:sp>
        <p:nvSpPr>
          <p:cNvPr id="4" name="Slide Number Placeholder 3"/>
          <p:cNvSpPr>
            <a:spLocks noGrp="1"/>
          </p:cNvSpPr>
          <p:nvPr>
            <p:ph type="sldNum" sz="quarter" idx="5"/>
          </p:nvPr>
        </p:nvSpPr>
        <p:spPr/>
        <p:txBody>
          <a:bodyPr/>
          <a:lstStyle/>
          <a:p>
            <a:fld id="{E0746DE6-3336-457D-A091-FA20AC1C536E}" type="slidenum">
              <a:rPr lang="en-US" smtClean="0"/>
              <a:t>5</a:t>
            </a:fld>
            <a:endParaRPr lang="en-US"/>
          </a:p>
        </p:txBody>
      </p:sp>
    </p:spTree>
    <p:extLst>
      <p:ext uri="{BB962C8B-B14F-4D97-AF65-F5344CB8AC3E}">
        <p14:creationId xmlns:p14="http://schemas.microsoft.com/office/powerpoint/2010/main" val="33512829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555EDF9-3D79-45DA-8367-2F63551C4C7D}" type="datetimeFigureOut">
              <a:rPr lang="en-US" smtClean="0"/>
              <a:t>9/6/2018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728930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55EDF9-3D79-45DA-8367-2F63551C4C7D}" type="datetimeFigureOut">
              <a:rPr lang="en-US" smtClean="0"/>
              <a:t>9/6/2018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3595179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55EDF9-3D79-45DA-8367-2F63551C4C7D}" type="datetimeFigureOut">
              <a:rPr lang="en-US" smtClean="0"/>
              <a:t>9/6/2018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369463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55EDF9-3D79-45DA-8367-2F63551C4C7D}" type="datetimeFigureOut">
              <a:rPr lang="en-US" smtClean="0"/>
              <a:t>9/6/2018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081304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555EDF9-3D79-45DA-8367-2F63551C4C7D}" type="datetimeFigureOut">
              <a:rPr lang="en-US" smtClean="0"/>
              <a:t>9/6/2018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4036214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555EDF9-3D79-45DA-8367-2F63551C4C7D}" type="datetimeFigureOut">
              <a:rPr lang="en-US" smtClean="0"/>
              <a:t>9/6/2018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010913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555EDF9-3D79-45DA-8367-2F63551C4C7D}" type="datetimeFigureOut">
              <a:rPr lang="en-US" smtClean="0"/>
              <a:t>9/6/2018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67207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555EDF9-3D79-45DA-8367-2F63551C4C7D}" type="datetimeFigureOut">
              <a:rPr lang="en-US" smtClean="0"/>
              <a:t>9/6/2018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15722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55EDF9-3D79-45DA-8367-2F63551C4C7D}" type="datetimeFigureOut">
              <a:rPr lang="en-US" smtClean="0"/>
              <a:t>9/6/2018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463090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55EDF9-3D79-45DA-8367-2F63551C4C7D}" type="datetimeFigureOut">
              <a:rPr lang="en-US" smtClean="0"/>
              <a:t>9/6/2018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197589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55EDF9-3D79-45DA-8367-2F63551C4C7D}" type="datetimeFigureOut">
              <a:rPr lang="en-US" smtClean="0"/>
              <a:t>9/6/2018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128741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55EDF9-3D79-45DA-8367-2F63551C4C7D}" type="datetimeFigureOut">
              <a:rPr lang="en-US" smtClean="0"/>
              <a:t>9/6/2018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2CBF5-17B8-4387-88A6-ABF9F8C64D5A}" type="slidenum">
              <a:rPr lang="en-US" smtClean="0"/>
              <a:t>‹#›</a:t>
            </a:fld>
            <a:endParaRPr lang="en-US"/>
          </a:p>
        </p:txBody>
      </p:sp>
    </p:spTree>
    <p:extLst>
      <p:ext uri="{BB962C8B-B14F-4D97-AF65-F5344CB8AC3E}">
        <p14:creationId xmlns:p14="http://schemas.microsoft.com/office/powerpoint/2010/main" val="13496415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6.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5555856-9970-4BC3-9AA9-6A917F53A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69972" y="0"/>
            <a:ext cx="6421721"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7F487851-BFAF-46D8-A1ED-50CAD6E46F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p:cNvSpPr>
            <a:spLocks noGrp="1"/>
          </p:cNvSpPr>
          <p:nvPr>
            <p:ph type="ctrTitle"/>
          </p:nvPr>
        </p:nvSpPr>
        <p:spPr>
          <a:xfrm>
            <a:off x="756042" y="1524632"/>
            <a:ext cx="4805996" cy="1297115"/>
          </a:xfrm>
        </p:spPr>
        <p:txBody>
          <a:bodyPr anchor="t">
            <a:normAutofit fontScale="90000"/>
          </a:bodyPr>
          <a:lstStyle/>
          <a:p>
            <a:pPr algn="l"/>
            <a:r>
              <a:rPr lang="en-US" sz="4400" b="1" dirty="0">
                <a:solidFill>
                  <a:srgbClr val="000000"/>
                </a:solidFill>
                <a:latin typeface="Segoe UI" panose="020B0502040204020203" pitchFamily="34" charset="0"/>
                <a:cs typeface="Segoe UI" panose="020B0502040204020203" pitchFamily="34" charset="0"/>
              </a:rPr>
              <a:t>IMPROVING EFFECTIVENESS WITH OPEN ORGANIZATIONAL PRACTICES</a:t>
            </a:r>
            <a:br>
              <a:rPr lang="en-US" sz="4400" b="1" dirty="0">
                <a:solidFill>
                  <a:srgbClr val="000000"/>
                </a:solidFill>
                <a:latin typeface="Segoe UI" panose="020B0502040204020203" pitchFamily="34" charset="0"/>
                <a:cs typeface="Segoe UI" panose="020B0502040204020203" pitchFamily="34" charset="0"/>
              </a:rPr>
            </a:br>
            <a:br>
              <a:rPr lang="en-US" sz="4400" b="1" dirty="0">
                <a:solidFill>
                  <a:srgbClr val="000000"/>
                </a:solidFill>
                <a:latin typeface="Segoe UI" panose="020B0502040204020203" pitchFamily="34" charset="0"/>
                <a:cs typeface="Segoe UI" panose="020B0502040204020203" pitchFamily="34" charset="0"/>
              </a:rPr>
            </a:br>
            <a:r>
              <a:rPr lang="en-US" sz="2000" dirty="0">
                <a:solidFill>
                  <a:srgbClr val="000000"/>
                </a:solidFill>
                <a:latin typeface="Segoe UI" panose="020B0502040204020203" pitchFamily="34" charset="0"/>
                <a:cs typeface="Segoe UI" panose="020B0502040204020203" pitchFamily="34" charset="0"/>
              </a:rPr>
              <a:t>Barbaros Günay</a:t>
            </a:r>
            <a:endParaRPr lang="en-US" sz="4400" dirty="0">
              <a:solidFill>
                <a:srgbClr val="000000"/>
              </a:solidFill>
              <a:latin typeface="Segoe UI" panose="020B0502040204020203" pitchFamily="34" charset="0"/>
              <a:cs typeface="Segoe UI" panose="020B0502040204020203" pitchFamily="34" charset="0"/>
            </a:endParaRPr>
          </a:p>
        </p:txBody>
      </p:sp>
      <p:sp>
        <p:nvSpPr>
          <p:cNvPr id="15" name="Freeform 50">
            <a:extLst>
              <a:ext uri="{FF2B5EF4-FFF2-40B4-BE49-F238E27FC236}">
                <a16:creationId xmlns:a16="http://schemas.microsoft.com/office/drawing/2014/main" id="{13722DD7-BA73-4776-93A3-94491FEF7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7121" y="581159"/>
            <a:ext cx="5464879" cy="6276841"/>
          </a:xfrm>
          <a:custGeom>
            <a:avLst/>
            <a:gdLst>
              <a:gd name="connsiteX0" fmla="*/ 3299930 w 5464879"/>
              <a:gd name="connsiteY0" fmla="*/ 0 h 6276841"/>
              <a:gd name="connsiteX1" fmla="*/ 5398992 w 5464879"/>
              <a:gd name="connsiteY1" fmla="*/ 753544 h 6276841"/>
              <a:gd name="connsiteX2" fmla="*/ 5464879 w 5464879"/>
              <a:gd name="connsiteY2" fmla="*/ 813426 h 6276841"/>
              <a:gd name="connsiteX3" fmla="*/ 5464879 w 5464879"/>
              <a:gd name="connsiteY3" fmla="*/ 5786434 h 6276841"/>
              <a:gd name="connsiteX4" fmla="*/ 5398992 w 5464879"/>
              <a:gd name="connsiteY4" fmla="*/ 5846317 h 6276841"/>
              <a:gd name="connsiteX5" fmla="*/ 4872873 w 5464879"/>
              <a:gd name="connsiteY5" fmla="*/ 6201577 h 6276841"/>
              <a:gd name="connsiteX6" fmla="*/ 4716632 w 5464879"/>
              <a:gd name="connsiteY6" fmla="*/ 6276841 h 6276841"/>
              <a:gd name="connsiteX7" fmla="*/ 1883227 w 5464879"/>
              <a:gd name="connsiteY7" fmla="*/ 6276841 h 6276841"/>
              <a:gd name="connsiteX8" fmla="*/ 1726987 w 5464879"/>
              <a:gd name="connsiteY8" fmla="*/ 6201577 h 6276841"/>
              <a:gd name="connsiteX9" fmla="*/ 0 w 5464879"/>
              <a:gd name="connsiteY9" fmla="*/ 3299930 h 6276841"/>
              <a:gd name="connsiteX10" fmla="*/ 3299930 w 5464879"/>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4879" h="6276841">
                <a:moveTo>
                  <a:pt x="3299930" y="0"/>
                </a:moveTo>
                <a:cubicBezTo>
                  <a:pt x="4097274" y="0"/>
                  <a:pt x="4828569" y="282789"/>
                  <a:pt x="5398992" y="753544"/>
                </a:cubicBezTo>
                <a:lnTo>
                  <a:pt x="5464879" y="813426"/>
                </a:lnTo>
                <a:lnTo>
                  <a:pt x="5464879" y="5786434"/>
                </a:lnTo>
                <a:lnTo>
                  <a:pt x="5398992" y="5846317"/>
                </a:lnTo>
                <a:cubicBezTo>
                  <a:pt x="5236014" y="5980818"/>
                  <a:pt x="5059904" y="6099975"/>
                  <a:pt x="4872873" y="6201577"/>
                </a:cubicBezTo>
                <a:lnTo>
                  <a:pt x="4716632" y="6276841"/>
                </a:lnTo>
                <a:lnTo>
                  <a:pt x="1883227" y="6276841"/>
                </a:lnTo>
                <a:lnTo>
                  <a:pt x="1726987" y="6201577"/>
                </a:lnTo>
                <a:cubicBezTo>
                  <a:pt x="698316" y="5642769"/>
                  <a:pt x="0" y="4552900"/>
                  <a:pt x="0" y="3299930"/>
                </a:cubicBezTo>
                <a:cubicBezTo>
                  <a:pt x="0" y="1477429"/>
                  <a:pt x="1477429" y="0"/>
                  <a:pt x="3299930"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Picture 4" descr="right,fit">
            <a:extLst>
              <a:ext uri="{FF2B5EF4-FFF2-40B4-BE49-F238E27FC236}">
                <a16:creationId xmlns:a16="http://schemas.microsoft.com/office/drawing/2014/main" id="{25881871-F463-4AF0-A560-F56D1F1977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27638" y="1821658"/>
            <a:ext cx="3782593" cy="36540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9058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Content Placeholder 16">
            <a:extLst>
              <a:ext uri="{FF2B5EF4-FFF2-40B4-BE49-F238E27FC236}">
                <a16:creationId xmlns:a16="http://schemas.microsoft.com/office/drawing/2014/main" id="{C41DB219-3787-41D4-856C-138B3F53E2CC}"/>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39505" t="10431" b="10099"/>
          <a:stretch/>
        </p:blipFill>
        <p:spPr>
          <a:xfrm>
            <a:off x="0" y="0"/>
            <a:ext cx="4824414" cy="6858000"/>
          </a:xfrm>
          <a:prstGeom prst="round2DiagRect">
            <a:avLst/>
          </a:prstGeom>
        </p:spPr>
      </p:pic>
      <p:sp>
        <p:nvSpPr>
          <p:cNvPr id="15" name="Title 1">
            <a:extLst>
              <a:ext uri="{FF2B5EF4-FFF2-40B4-BE49-F238E27FC236}">
                <a16:creationId xmlns:a16="http://schemas.microsoft.com/office/drawing/2014/main" id="{8BEF85C4-EB11-49D9-8162-37CBD622A807}"/>
              </a:ext>
            </a:extLst>
          </p:cNvPr>
          <p:cNvSpPr txBox="1">
            <a:spLocks/>
          </p:cNvSpPr>
          <p:nvPr/>
        </p:nvSpPr>
        <p:spPr>
          <a:xfrm>
            <a:off x="0" y="2696207"/>
            <a:ext cx="4047461" cy="1847218"/>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700" b="1" dirty="0">
                <a:solidFill>
                  <a:srgbClr val="000000"/>
                </a:solidFill>
                <a:latin typeface="Segoe UI" panose="020B0502040204020203" pitchFamily="34" charset="0"/>
                <a:cs typeface="Segoe UI" panose="020B0502040204020203" pitchFamily="34" charset="0"/>
              </a:rPr>
              <a:t>SOCIOCRACY 3.0</a:t>
            </a:r>
            <a:br>
              <a:rPr lang="en-US" sz="3700" b="1" dirty="0">
                <a:solidFill>
                  <a:srgbClr val="000000"/>
                </a:solidFill>
                <a:latin typeface="Segoe UI" panose="020B0502040204020203" pitchFamily="34" charset="0"/>
                <a:cs typeface="Segoe UI" panose="020B0502040204020203" pitchFamily="34" charset="0"/>
              </a:rPr>
            </a:br>
            <a:r>
              <a:rPr lang="en-US" sz="3700" b="1" dirty="0">
                <a:solidFill>
                  <a:srgbClr val="000000"/>
                </a:solidFill>
                <a:latin typeface="Segoe UI" panose="020B0502040204020203" pitchFamily="34" charset="0"/>
                <a:cs typeface="Segoe UI" panose="020B0502040204020203" pitchFamily="34" charset="0"/>
              </a:rPr>
              <a:t>           (S3)</a:t>
            </a:r>
          </a:p>
        </p:txBody>
      </p:sp>
      <p:sp>
        <p:nvSpPr>
          <p:cNvPr id="18" name="Content Placeholder 2">
            <a:extLst>
              <a:ext uri="{FF2B5EF4-FFF2-40B4-BE49-F238E27FC236}">
                <a16:creationId xmlns:a16="http://schemas.microsoft.com/office/drawing/2014/main" id="{6B407A59-FF1B-4826-B7C7-93DC78929012}"/>
              </a:ext>
            </a:extLst>
          </p:cNvPr>
          <p:cNvSpPr txBox="1">
            <a:spLocks/>
          </p:cNvSpPr>
          <p:nvPr/>
        </p:nvSpPr>
        <p:spPr>
          <a:xfrm>
            <a:off x="4824414" y="813683"/>
            <a:ext cx="6903908" cy="5230634"/>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rPr>
              <a:t>An Open Framework helps any kind of community to become more </a:t>
            </a:r>
          </a:p>
          <a:p>
            <a:pPr lvl="1"/>
            <a:r>
              <a:rPr lang="en-US" sz="2000" dirty="0">
                <a:solidFill>
                  <a:srgbClr val="000000"/>
                </a:solidFill>
              </a:rPr>
              <a:t>Effective</a:t>
            </a:r>
          </a:p>
          <a:p>
            <a:pPr lvl="1"/>
            <a:r>
              <a:rPr lang="en-US" sz="2000" dirty="0">
                <a:solidFill>
                  <a:srgbClr val="000000"/>
                </a:solidFill>
              </a:rPr>
              <a:t>Agile</a:t>
            </a:r>
          </a:p>
          <a:p>
            <a:pPr lvl="1"/>
            <a:r>
              <a:rPr lang="en-US" sz="2000" dirty="0">
                <a:solidFill>
                  <a:srgbClr val="000000"/>
                </a:solidFill>
              </a:rPr>
              <a:t>Resilient</a:t>
            </a:r>
          </a:p>
          <a:p>
            <a:pPr marL="457200" lvl="1" indent="0">
              <a:buNone/>
            </a:pPr>
            <a:endParaRPr lang="en-US" sz="2000" dirty="0">
              <a:solidFill>
                <a:srgbClr val="000000"/>
              </a:solidFill>
            </a:endParaRPr>
          </a:p>
          <a:p>
            <a:pPr marL="230400"/>
            <a:r>
              <a:rPr lang="en-US" sz="2400" dirty="0">
                <a:solidFill>
                  <a:srgbClr val="000000"/>
                </a:solidFill>
              </a:rPr>
              <a:t>S3 patterns creates positive open environments for individuals, teams and whole organizations, by enabling people to..:</a:t>
            </a:r>
          </a:p>
          <a:p>
            <a:pPr marL="687600" lvl="1"/>
            <a:r>
              <a:rPr lang="en-US" sz="2000" dirty="0">
                <a:solidFill>
                  <a:srgbClr val="000000"/>
                </a:solidFill>
              </a:rPr>
              <a:t>dynamically steer and evolve their organizations.</a:t>
            </a:r>
          </a:p>
          <a:p>
            <a:pPr marL="687600" lvl="1"/>
            <a:r>
              <a:rPr lang="en-US" sz="2000" dirty="0">
                <a:solidFill>
                  <a:srgbClr val="000000"/>
                </a:solidFill>
              </a:rPr>
              <a:t>learn, transform and grow</a:t>
            </a:r>
          </a:p>
          <a:p>
            <a:pPr marL="687600" lvl="1"/>
            <a:r>
              <a:rPr lang="en-US" sz="2000" dirty="0">
                <a:solidFill>
                  <a:srgbClr val="000000"/>
                </a:solidFill>
              </a:rPr>
              <a:t>make the best use of the skills already present</a:t>
            </a:r>
          </a:p>
          <a:p>
            <a:pPr marL="687600" lvl="1"/>
            <a:r>
              <a:rPr lang="en-US" sz="2000" dirty="0">
                <a:solidFill>
                  <a:srgbClr val="000000"/>
                </a:solidFill>
              </a:rPr>
              <a:t>grow flexible organizational structures in support of effective flow of information.</a:t>
            </a:r>
          </a:p>
          <a:p>
            <a:pPr marL="687600" lvl="1"/>
            <a:r>
              <a:rPr lang="en-US" sz="2000" dirty="0">
                <a:solidFill>
                  <a:srgbClr val="000000"/>
                </a:solidFill>
              </a:rPr>
              <a:t>take an open, iterative approach to adoption</a:t>
            </a:r>
          </a:p>
          <a:p>
            <a:pPr marL="687600" lvl="1"/>
            <a:r>
              <a:rPr lang="en-US" sz="2000" dirty="0">
                <a:solidFill>
                  <a:srgbClr val="000000"/>
                </a:solidFill>
              </a:rPr>
              <a:t>draw on the collective intelligence of the group.</a:t>
            </a:r>
          </a:p>
        </p:txBody>
      </p:sp>
    </p:spTree>
    <p:extLst>
      <p:ext uri="{BB962C8B-B14F-4D97-AF65-F5344CB8AC3E}">
        <p14:creationId xmlns:p14="http://schemas.microsoft.com/office/powerpoint/2010/main" val="1440792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0" name="Picture 6" descr="inline, fit">
            <a:extLst>
              <a:ext uri="{FF2B5EF4-FFF2-40B4-BE49-F238E27FC236}">
                <a16:creationId xmlns:a16="http://schemas.microsoft.com/office/drawing/2014/main" id="{FCF2D358-7D80-4B82-9C59-B4D6C62CEA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5" y="0"/>
            <a:ext cx="121856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2170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8" name="Picture 6" descr="http://illustrations.sociocracy30.org/img/en/framework/design-goals.png">
            <a:extLst>
              <a:ext uri="{FF2B5EF4-FFF2-40B4-BE49-F238E27FC236}">
                <a16:creationId xmlns:a16="http://schemas.microsoft.com/office/drawing/2014/main" id="{789409E2-1915-478E-8E2D-E72DECC7E5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8707" y="7140"/>
            <a:ext cx="6858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4" name="Content Placeholder 16">
            <a:extLst>
              <a:ext uri="{FF2B5EF4-FFF2-40B4-BE49-F238E27FC236}">
                <a16:creationId xmlns:a16="http://schemas.microsoft.com/office/drawing/2014/main" id="{60472505-15F9-4C1C-9A9D-D7D2E07DFA1F}"/>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39505" t="10431" b="10099"/>
          <a:stretch/>
        </p:blipFill>
        <p:spPr>
          <a:xfrm>
            <a:off x="0" y="0"/>
            <a:ext cx="4824414" cy="6858000"/>
          </a:xfrm>
          <a:prstGeom prst="round2DiagRect">
            <a:avLst/>
          </a:prstGeom>
        </p:spPr>
      </p:pic>
      <p:sp>
        <p:nvSpPr>
          <p:cNvPr id="15" name="Title 1">
            <a:extLst>
              <a:ext uri="{FF2B5EF4-FFF2-40B4-BE49-F238E27FC236}">
                <a16:creationId xmlns:a16="http://schemas.microsoft.com/office/drawing/2014/main" id="{0D68254D-1C0F-4E65-B8BF-3B0E9CDEC8BD}"/>
              </a:ext>
            </a:extLst>
          </p:cNvPr>
          <p:cNvSpPr txBox="1">
            <a:spLocks/>
          </p:cNvSpPr>
          <p:nvPr/>
        </p:nvSpPr>
        <p:spPr>
          <a:xfrm>
            <a:off x="57150" y="3105466"/>
            <a:ext cx="4047461" cy="647068"/>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700" b="1" dirty="0">
                <a:solidFill>
                  <a:srgbClr val="000000"/>
                </a:solidFill>
                <a:latin typeface="Segoe UI" panose="020B0502040204020203" pitchFamily="34" charset="0"/>
                <a:cs typeface="Segoe UI" panose="020B0502040204020203" pitchFamily="34" charset="0"/>
              </a:rPr>
              <a:t>DESIGN GOALS</a:t>
            </a:r>
          </a:p>
        </p:txBody>
      </p:sp>
    </p:spTree>
    <p:extLst>
      <p:ext uri="{BB962C8B-B14F-4D97-AF65-F5344CB8AC3E}">
        <p14:creationId xmlns:p14="http://schemas.microsoft.com/office/powerpoint/2010/main" val="1897804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right,fit">
            <a:extLst>
              <a:ext uri="{FF2B5EF4-FFF2-40B4-BE49-F238E27FC236}">
                <a16:creationId xmlns:a16="http://schemas.microsoft.com/office/drawing/2014/main" id="{32C1046D-888B-476A-BF11-A3982A7246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925" y="1690688"/>
            <a:ext cx="5372893" cy="349298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right,fit">
            <a:extLst>
              <a:ext uri="{FF2B5EF4-FFF2-40B4-BE49-F238E27FC236}">
                <a16:creationId xmlns:a16="http://schemas.microsoft.com/office/drawing/2014/main" id="{A4FA49E2-6035-4EAB-8B52-9838A19D13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7089" y="904722"/>
            <a:ext cx="5243129" cy="506491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0ABDA67-0E4A-4AE7-9F34-AD61C6C49DC0}"/>
              </a:ext>
            </a:extLst>
          </p:cNvPr>
          <p:cNvSpPr>
            <a:spLocks noGrp="1"/>
          </p:cNvSpPr>
          <p:nvPr>
            <p:ph type="title"/>
          </p:nvPr>
        </p:nvSpPr>
        <p:spPr>
          <a:xfrm>
            <a:off x="267112" y="150813"/>
            <a:ext cx="10515600" cy="1325563"/>
          </a:xfrm>
        </p:spPr>
        <p:txBody>
          <a:bodyPr/>
          <a:lstStyle/>
          <a:p>
            <a:r>
              <a:rPr lang="en-US" b="1" dirty="0">
                <a:latin typeface="Segoe UI" panose="020B0502040204020203" pitchFamily="34" charset="0"/>
                <a:cs typeface="Segoe UI" panose="020B0502040204020203" pitchFamily="34" charset="0"/>
              </a:rPr>
              <a:t>ORGANIZATION BY CIRCLES</a:t>
            </a:r>
            <a:endParaRPr lang="tr-TR"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747384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40D7155-ED3E-4176-A24A-7799FF323D69}"/>
              </a:ext>
            </a:extLst>
          </p:cNvPr>
          <p:cNvPicPr>
            <a:picLocks noChangeAspect="1"/>
          </p:cNvPicPr>
          <p:nvPr/>
        </p:nvPicPr>
        <p:blipFill>
          <a:blip r:embed="rId2"/>
          <a:stretch>
            <a:fillRect/>
          </a:stretch>
        </p:blipFill>
        <p:spPr>
          <a:xfrm>
            <a:off x="6160556" y="3514726"/>
            <a:ext cx="5307862" cy="2893494"/>
          </a:xfrm>
          <a:prstGeom prst="rect">
            <a:avLst/>
          </a:prstGeom>
        </p:spPr>
      </p:pic>
      <p:sp>
        <p:nvSpPr>
          <p:cNvPr id="11" name="Title 1">
            <a:extLst>
              <a:ext uri="{FF2B5EF4-FFF2-40B4-BE49-F238E27FC236}">
                <a16:creationId xmlns:a16="http://schemas.microsoft.com/office/drawing/2014/main" id="{76EA80F2-2F52-4CFC-B246-8418C1D61BD1}"/>
              </a:ext>
            </a:extLst>
          </p:cNvPr>
          <p:cNvSpPr>
            <a:spLocks noGrp="1"/>
          </p:cNvSpPr>
          <p:nvPr>
            <p:ph type="title"/>
          </p:nvPr>
        </p:nvSpPr>
        <p:spPr>
          <a:xfrm>
            <a:off x="4060441" y="-150018"/>
            <a:ext cx="10515600" cy="1325563"/>
          </a:xfrm>
        </p:spPr>
        <p:txBody>
          <a:bodyPr>
            <a:normAutofit/>
          </a:bodyPr>
          <a:lstStyle/>
          <a:p>
            <a:r>
              <a:rPr lang="en-US" sz="3200" b="1" dirty="0">
                <a:latin typeface="Segoe UI" panose="020B0502040204020203" pitchFamily="34" charset="0"/>
                <a:cs typeface="Segoe UI" panose="020B0502040204020203" pitchFamily="34" charset="0"/>
              </a:rPr>
              <a:t>PIXEL FACTORY</a:t>
            </a:r>
            <a:endParaRPr lang="tr-TR" sz="3200" b="1" dirty="0">
              <a:latin typeface="Segoe UI" panose="020B0502040204020203" pitchFamily="34" charset="0"/>
              <a:cs typeface="Segoe UI" panose="020B0502040204020203" pitchFamily="34" charset="0"/>
            </a:endParaRPr>
          </a:p>
        </p:txBody>
      </p:sp>
      <p:sp>
        <p:nvSpPr>
          <p:cNvPr id="12" name="Content Placeholder 2">
            <a:extLst>
              <a:ext uri="{FF2B5EF4-FFF2-40B4-BE49-F238E27FC236}">
                <a16:creationId xmlns:a16="http://schemas.microsoft.com/office/drawing/2014/main" id="{AD02DC13-2A6E-4337-9D4B-D27C8B22527D}"/>
              </a:ext>
            </a:extLst>
          </p:cNvPr>
          <p:cNvSpPr txBox="1">
            <a:spLocks/>
          </p:cNvSpPr>
          <p:nvPr/>
        </p:nvSpPr>
        <p:spPr>
          <a:xfrm>
            <a:off x="278605" y="1006565"/>
            <a:ext cx="11294270" cy="523063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solidFill>
                  <a:srgbClr val="000000"/>
                </a:solidFill>
              </a:rPr>
              <a:t>Pixel Factory simulates a production environment under two different organizational structures, Hierarchical and Sociocracy based </a:t>
            </a:r>
          </a:p>
          <a:p>
            <a:r>
              <a:rPr lang="en-US" sz="1600" dirty="0">
                <a:solidFill>
                  <a:srgbClr val="000000"/>
                </a:solidFill>
              </a:rPr>
              <a:t>Related organizational structures produce pixels to make a picture visible again which is initially blank</a:t>
            </a:r>
          </a:p>
          <a:p>
            <a:r>
              <a:rPr lang="en-US" sz="1600" dirty="0">
                <a:solidFill>
                  <a:srgbClr val="000000"/>
                </a:solidFill>
              </a:rPr>
              <a:t>Picture represents a customer that uses pixels </a:t>
            </a:r>
          </a:p>
          <a:p>
            <a:r>
              <a:rPr lang="en-US" sz="1600" dirty="0">
                <a:solidFill>
                  <a:srgbClr val="000000"/>
                </a:solidFill>
              </a:rPr>
              <a:t>There is a communications link between Pixel Factory organization and customer</a:t>
            </a:r>
          </a:p>
          <a:p>
            <a:r>
              <a:rPr lang="en-US" sz="1600" dirty="0">
                <a:solidFill>
                  <a:srgbClr val="000000"/>
                </a:solidFill>
              </a:rPr>
              <a:t>For Future Tellers 2018 we submitted project in more basic form staying in the event  theme </a:t>
            </a:r>
          </a:p>
          <a:p>
            <a:r>
              <a:rPr lang="en-US" sz="1600" dirty="0">
                <a:solidFill>
                  <a:srgbClr val="000000"/>
                </a:solidFill>
              </a:rPr>
              <a:t>In the future we are planning to add more capabilities to simulate different communications capabilities and to drive some organizational behavior tests</a:t>
            </a:r>
          </a:p>
          <a:p>
            <a:r>
              <a:rPr lang="en-US" sz="1600" dirty="0">
                <a:solidFill>
                  <a:srgbClr val="000000"/>
                </a:solidFill>
              </a:rPr>
              <a:t>We used Open Source components to build the system</a:t>
            </a:r>
          </a:p>
          <a:p>
            <a:r>
              <a:rPr lang="en-US" sz="1600" dirty="0">
                <a:solidFill>
                  <a:srgbClr val="000000"/>
                </a:solidFill>
              </a:rPr>
              <a:t>Soundtrack files uses Creative Commons </a:t>
            </a:r>
            <a:r>
              <a:rPr lang="en-US" sz="1600" dirty="0" err="1">
                <a:solidFill>
                  <a:srgbClr val="000000"/>
                </a:solidFill>
              </a:rPr>
              <a:t>Licence</a:t>
            </a:r>
            <a:r>
              <a:rPr lang="en-US" sz="1600" dirty="0">
                <a:solidFill>
                  <a:srgbClr val="000000"/>
                </a:solidFill>
              </a:rPr>
              <a:t> </a:t>
            </a:r>
          </a:p>
        </p:txBody>
      </p:sp>
    </p:spTree>
    <p:extLst>
      <p:ext uri="{BB962C8B-B14F-4D97-AF65-F5344CB8AC3E}">
        <p14:creationId xmlns:p14="http://schemas.microsoft.com/office/powerpoint/2010/main" val="4149340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40D7155-ED3E-4176-A24A-7799FF323D69}"/>
              </a:ext>
            </a:extLst>
          </p:cNvPr>
          <p:cNvPicPr>
            <a:picLocks noChangeAspect="1"/>
          </p:cNvPicPr>
          <p:nvPr/>
        </p:nvPicPr>
        <p:blipFill>
          <a:blip r:embed="rId2"/>
          <a:stretch>
            <a:fillRect/>
          </a:stretch>
        </p:blipFill>
        <p:spPr>
          <a:xfrm>
            <a:off x="253207" y="2586038"/>
            <a:ext cx="7234236" cy="3943625"/>
          </a:xfrm>
          <a:prstGeom prst="rect">
            <a:avLst/>
          </a:prstGeom>
        </p:spPr>
      </p:pic>
      <p:graphicFrame>
        <p:nvGraphicFramePr>
          <p:cNvPr id="9" name="Diagram 8">
            <a:extLst>
              <a:ext uri="{FF2B5EF4-FFF2-40B4-BE49-F238E27FC236}">
                <a16:creationId xmlns:a16="http://schemas.microsoft.com/office/drawing/2014/main" id="{FA42A801-B231-4E61-BCF6-600A608461F5}"/>
              </a:ext>
            </a:extLst>
          </p:cNvPr>
          <p:cNvGraphicFramePr/>
          <p:nvPr/>
        </p:nvGraphicFramePr>
        <p:xfrm>
          <a:off x="921544" y="512763"/>
          <a:ext cx="5897562" cy="24587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itle 1">
            <a:extLst>
              <a:ext uri="{FF2B5EF4-FFF2-40B4-BE49-F238E27FC236}">
                <a16:creationId xmlns:a16="http://schemas.microsoft.com/office/drawing/2014/main" id="{76EA80F2-2F52-4CFC-B246-8418C1D61BD1}"/>
              </a:ext>
            </a:extLst>
          </p:cNvPr>
          <p:cNvSpPr>
            <a:spLocks noGrp="1"/>
          </p:cNvSpPr>
          <p:nvPr>
            <p:ph type="title"/>
          </p:nvPr>
        </p:nvSpPr>
        <p:spPr>
          <a:xfrm>
            <a:off x="2788845" y="-150018"/>
            <a:ext cx="10515600" cy="1325563"/>
          </a:xfrm>
        </p:spPr>
        <p:txBody>
          <a:bodyPr>
            <a:normAutofit/>
          </a:bodyPr>
          <a:lstStyle/>
          <a:p>
            <a:r>
              <a:rPr lang="en-US" sz="3200" b="1" dirty="0">
                <a:latin typeface="Segoe UI" panose="020B0502040204020203" pitchFamily="34" charset="0"/>
                <a:cs typeface="Segoe UI" panose="020B0502040204020203" pitchFamily="34" charset="0"/>
              </a:rPr>
              <a:t>PIXEL FACTORY WITH HIERARCHY</a:t>
            </a:r>
            <a:endParaRPr lang="tr-TR" sz="3200" b="1" dirty="0">
              <a:latin typeface="Segoe UI" panose="020B0502040204020203" pitchFamily="34" charset="0"/>
              <a:cs typeface="Segoe UI" panose="020B0502040204020203" pitchFamily="34" charset="0"/>
            </a:endParaRPr>
          </a:p>
        </p:txBody>
      </p:sp>
      <p:sp>
        <p:nvSpPr>
          <p:cNvPr id="12" name="Content Placeholder 2">
            <a:extLst>
              <a:ext uri="{FF2B5EF4-FFF2-40B4-BE49-F238E27FC236}">
                <a16:creationId xmlns:a16="http://schemas.microsoft.com/office/drawing/2014/main" id="{AD02DC13-2A6E-4337-9D4B-D27C8B22527D}"/>
              </a:ext>
            </a:extLst>
          </p:cNvPr>
          <p:cNvSpPr txBox="1">
            <a:spLocks/>
          </p:cNvSpPr>
          <p:nvPr/>
        </p:nvSpPr>
        <p:spPr>
          <a:xfrm>
            <a:off x="7736680" y="813683"/>
            <a:ext cx="3991641" cy="523063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solidFill>
                  <a:srgbClr val="000000"/>
                </a:solidFill>
              </a:rPr>
              <a:t>Red Sphere knows/decides which color will be produced</a:t>
            </a:r>
          </a:p>
          <a:p>
            <a:r>
              <a:rPr lang="en-US" sz="1600" dirty="0">
                <a:solidFill>
                  <a:srgbClr val="000000"/>
                </a:solidFill>
              </a:rPr>
              <a:t>Employees ask to Red Sphere what they’ll produce</a:t>
            </a:r>
          </a:p>
          <a:p>
            <a:r>
              <a:rPr lang="en-US" sz="1600" dirty="0">
                <a:solidFill>
                  <a:srgbClr val="000000"/>
                </a:solidFill>
              </a:rPr>
              <a:t>Only Red Sphere talks to Customer</a:t>
            </a:r>
          </a:p>
        </p:txBody>
      </p:sp>
    </p:spTree>
    <p:extLst>
      <p:ext uri="{BB962C8B-B14F-4D97-AF65-F5344CB8AC3E}">
        <p14:creationId xmlns:p14="http://schemas.microsoft.com/office/powerpoint/2010/main" val="14217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9" name="Diagram 8">
            <a:extLst>
              <a:ext uri="{FF2B5EF4-FFF2-40B4-BE49-F238E27FC236}">
                <a16:creationId xmlns:a16="http://schemas.microsoft.com/office/drawing/2014/main" id="{FA42A801-B231-4E61-BCF6-600A608461F5}"/>
              </a:ext>
            </a:extLst>
          </p:cNvPr>
          <p:cNvGraphicFramePr/>
          <p:nvPr/>
        </p:nvGraphicFramePr>
        <p:xfrm>
          <a:off x="921544" y="512763"/>
          <a:ext cx="5897562" cy="24587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Title 1">
            <a:extLst>
              <a:ext uri="{FF2B5EF4-FFF2-40B4-BE49-F238E27FC236}">
                <a16:creationId xmlns:a16="http://schemas.microsoft.com/office/drawing/2014/main" id="{76EA80F2-2F52-4CFC-B246-8418C1D61BD1}"/>
              </a:ext>
            </a:extLst>
          </p:cNvPr>
          <p:cNvSpPr>
            <a:spLocks noGrp="1"/>
          </p:cNvSpPr>
          <p:nvPr>
            <p:ph type="title"/>
          </p:nvPr>
        </p:nvSpPr>
        <p:spPr>
          <a:xfrm>
            <a:off x="2788845" y="-150018"/>
            <a:ext cx="10515600" cy="1325563"/>
          </a:xfrm>
        </p:spPr>
        <p:txBody>
          <a:bodyPr>
            <a:normAutofit/>
          </a:bodyPr>
          <a:lstStyle/>
          <a:p>
            <a:r>
              <a:rPr lang="en-US" sz="3200" b="1" dirty="0">
                <a:latin typeface="Segoe UI" panose="020B0502040204020203" pitchFamily="34" charset="0"/>
                <a:cs typeface="Segoe UI" panose="020B0502040204020203" pitchFamily="34" charset="0"/>
              </a:rPr>
              <a:t>PIXEL FACTORY WITH HIERARCHY</a:t>
            </a:r>
            <a:endParaRPr lang="tr-TR" sz="3200" b="1" dirty="0">
              <a:latin typeface="Segoe UI" panose="020B0502040204020203" pitchFamily="34" charset="0"/>
              <a:cs typeface="Segoe UI" panose="020B0502040204020203" pitchFamily="34" charset="0"/>
            </a:endParaRPr>
          </a:p>
        </p:txBody>
      </p:sp>
      <p:sp>
        <p:nvSpPr>
          <p:cNvPr id="12" name="Content Placeholder 2">
            <a:extLst>
              <a:ext uri="{FF2B5EF4-FFF2-40B4-BE49-F238E27FC236}">
                <a16:creationId xmlns:a16="http://schemas.microsoft.com/office/drawing/2014/main" id="{AD02DC13-2A6E-4337-9D4B-D27C8B22527D}"/>
              </a:ext>
            </a:extLst>
          </p:cNvPr>
          <p:cNvSpPr txBox="1">
            <a:spLocks/>
          </p:cNvSpPr>
          <p:nvPr/>
        </p:nvSpPr>
        <p:spPr>
          <a:xfrm>
            <a:off x="7736680" y="813683"/>
            <a:ext cx="3991641" cy="523063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solidFill>
                  <a:srgbClr val="000000"/>
                </a:solidFill>
              </a:rPr>
              <a:t>Red Sphere knows/decides which color will be produced</a:t>
            </a:r>
          </a:p>
          <a:p>
            <a:r>
              <a:rPr lang="en-US" sz="1600" dirty="0">
                <a:solidFill>
                  <a:srgbClr val="000000"/>
                </a:solidFill>
              </a:rPr>
              <a:t>Employees ask to Red Sphere what they’ll produce</a:t>
            </a:r>
          </a:p>
          <a:p>
            <a:r>
              <a:rPr lang="en-US" sz="1600" dirty="0">
                <a:solidFill>
                  <a:srgbClr val="000000"/>
                </a:solidFill>
              </a:rPr>
              <a:t>Only Red Sphere talks to Customer</a:t>
            </a:r>
          </a:p>
        </p:txBody>
      </p:sp>
      <p:pic>
        <p:nvPicPr>
          <p:cNvPr id="2" name="Picture 1">
            <a:extLst>
              <a:ext uri="{FF2B5EF4-FFF2-40B4-BE49-F238E27FC236}">
                <a16:creationId xmlns:a16="http://schemas.microsoft.com/office/drawing/2014/main" id="{A45F286A-8BFA-4269-A741-B1E1E45662F3}"/>
              </a:ext>
            </a:extLst>
          </p:cNvPr>
          <p:cNvPicPr>
            <a:picLocks noChangeAspect="1"/>
          </p:cNvPicPr>
          <p:nvPr/>
        </p:nvPicPr>
        <p:blipFill>
          <a:blip r:embed="rId7"/>
          <a:stretch>
            <a:fillRect/>
          </a:stretch>
        </p:blipFill>
        <p:spPr>
          <a:xfrm>
            <a:off x="0" y="2537398"/>
            <a:ext cx="7736680" cy="4204378"/>
          </a:xfrm>
          <a:prstGeom prst="rect">
            <a:avLst/>
          </a:prstGeom>
        </p:spPr>
      </p:pic>
    </p:spTree>
    <p:extLst>
      <p:ext uri="{BB962C8B-B14F-4D97-AF65-F5344CB8AC3E}">
        <p14:creationId xmlns:p14="http://schemas.microsoft.com/office/powerpoint/2010/main" val="6966948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Web9657</Template>
  <TotalTime>3039</TotalTime>
  <Words>1354</Words>
  <Application>Microsoft Office PowerPoint</Application>
  <PresentationFormat>Widescreen</PresentationFormat>
  <Paragraphs>99</Paragraphs>
  <Slides>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Segoe UI</vt:lpstr>
      <vt:lpstr>Office Theme</vt:lpstr>
      <vt:lpstr>IMPROVING EFFECTIVENESS WITH OPEN ORGANIZATIONAL PRACTICES  Barbaros Günay</vt:lpstr>
      <vt:lpstr>PowerPoint Presentation</vt:lpstr>
      <vt:lpstr>PowerPoint Presentation</vt:lpstr>
      <vt:lpstr>PowerPoint Presentation</vt:lpstr>
      <vt:lpstr>ORGANIZATION BY CIRCLES</vt:lpstr>
      <vt:lpstr>PIXEL FACTORY</vt:lpstr>
      <vt:lpstr>PIXEL FACTORY WITH HIERARCHY</vt:lpstr>
      <vt:lpstr>PIXEL FACTORY WITH HIERARCHY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Here's your outline to get started</dc:title>
  <dc:creator>Barbaros Gunay</dc:creator>
  <cp:lastModifiedBy>Barbaros Gunay</cp:lastModifiedBy>
  <cp:revision>25</cp:revision>
  <dcterms:created xsi:type="dcterms:W3CDTF">2018-09-06T06:59:45Z</dcterms:created>
  <dcterms:modified xsi:type="dcterms:W3CDTF">2018-09-08T09:39:39Z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barbg@microsoft.com</vt:lpwstr>
  </property>
  <property fmtid="{D5CDD505-2E9C-101B-9397-08002B2CF9AE}" pid="5" name="MSIP_Label_f42aa342-8706-4288-bd11-ebb85995028c_SetDate">
    <vt:lpwstr>2018-09-06T11:23:35.4548454Z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